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Permanent Marker"/>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PermanentMarker-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27272"/>
              <a:buChar char="●"/>
              <a:defRPr sz="1100"/>
            </a:lvl1pPr>
            <a:lvl2pPr lvl="1">
              <a:spcBef>
                <a:spcPts val="0"/>
              </a:spcBef>
              <a:buSzPct val="127272"/>
              <a:buChar char="○"/>
              <a:defRPr sz="1100"/>
            </a:lvl2pPr>
            <a:lvl3pPr lvl="2">
              <a:spcBef>
                <a:spcPts val="0"/>
              </a:spcBef>
              <a:buSzPct val="127272"/>
              <a:buChar char="■"/>
              <a:defRPr sz="1100"/>
            </a:lvl3pPr>
            <a:lvl4pPr lvl="3">
              <a:spcBef>
                <a:spcPts val="0"/>
              </a:spcBef>
              <a:buSzPct val="127272"/>
              <a:buChar char="●"/>
              <a:defRPr sz="1100"/>
            </a:lvl4pPr>
            <a:lvl5pPr lvl="4">
              <a:spcBef>
                <a:spcPts val="0"/>
              </a:spcBef>
              <a:buSzPct val="127272"/>
              <a:buChar char="○"/>
              <a:defRPr sz="1100"/>
            </a:lvl5pPr>
            <a:lvl6pPr lvl="5">
              <a:spcBef>
                <a:spcPts val="0"/>
              </a:spcBef>
              <a:buSzPct val="127272"/>
              <a:buChar char="■"/>
              <a:defRPr sz="1100"/>
            </a:lvl6pPr>
            <a:lvl7pPr lvl="6">
              <a:spcBef>
                <a:spcPts val="0"/>
              </a:spcBef>
              <a:buSzPct val="127272"/>
              <a:buChar char="●"/>
              <a:defRPr sz="1100"/>
            </a:lvl7pPr>
            <a:lvl8pPr lvl="7">
              <a:spcBef>
                <a:spcPts val="0"/>
              </a:spcBef>
              <a:buSzPct val="127272"/>
              <a:buChar char="○"/>
              <a:defRPr sz="1100"/>
            </a:lvl8pPr>
            <a:lvl9pPr lvl="8">
              <a:spcBef>
                <a:spcPts val="0"/>
              </a:spcBef>
              <a:buSzPct val="127272"/>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1" name="Shape 1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7" name="Shape 12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5" name="Shape 16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Shape 1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1" name="Shape 17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8" name="Shape 17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Shape 1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5" name="Shape 18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Shape 1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1" name="Shape 19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Shape 1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8" name="Shape 19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Shape 2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8" name="Shape 20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Shape 2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4" name="Shape 21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50" name="Shape 50"/>
        <p:cNvGrpSpPr/>
        <p:nvPr/>
      </p:nvGrpSpPr>
      <p:grpSpPr>
        <a:xfrm>
          <a:off x="0" y="0"/>
          <a:ext cx="0" cy="0"/>
          <a:chOff x="0" y="0"/>
          <a:chExt cx="0" cy="0"/>
        </a:xfrm>
      </p:grpSpPr>
      <p:sp>
        <p:nvSpPr>
          <p:cNvPr id="51" name="Shape 51"/>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52" name="Shape 52"/>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1">
    <p:spTree>
      <p:nvGrpSpPr>
        <p:cNvPr id="53" name="Shape 53"/>
        <p:cNvGrpSpPr/>
        <p:nvPr/>
      </p:nvGrpSpPr>
      <p:grpSpPr>
        <a:xfrm>
          <a:off x="0" y="0"/>
          <a:ext cx="0" cy="0"/>
          <a:chOff x="0" y="0"/>
          <a:chExt cx="0" cy="0"/>
        </a:xfrm>
      </p:grpSpPr>
      <p:sp>
        <p:nvSpPr>
          <p:cNvPr id="54" name="Shape 54"/>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55" name="Shape 55"/>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2">
    <p:spTree>
      <p:nvGrpSpPr>
        <p:cNvPr id="56" name="Shape 56"/>
        <p:cNvGrpSpPr/>
        <p:nvPr/>
      </p:nvGrpSpPr>
      <p:grpSpPr>
        <a:xfrm>
          <a:off x="0" y="0"/>
          <a:ext cx="0" cy="0"/>
          <a:chOff x="0" y="0"/>
          <a:chExt cx="0" cy="0"/>
        </a:xfrm>
      </p:grpSpPr>
      <p:sp>
        <p:nvSpPr>
          <p:cNvPr id="57" name="Shape 57"/>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58" name="Shape 58"/>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63" name="Shape 63"/>
        <p:cNvGrpSpPr/>
        <p:nvPr/>
      </p:nvGrpSpPr>
      <p:grpSpPr>
        <a:xfrm>
          <a:off x="0" y="0"/>
          <a:ext cx="0" cy="0"/>
          <a:chOff x="0" y="0"/>
          <a:chExt cx="0" cy="0"/>
        </a:xfrm>
      </p:grpSpPr>
      <p:sp>
        <p:nvSpPr>
          <p:cNvPr id="64" name="Shape 64"/>
          <p:cNvSpPr txBox="1"/>
          <p:nvPr>
            <p:ph type="ctrTitle"/>
          </p:nvPr>
        </p:nvSpPr>
        <p:spPr>
          <a:xfrm>
            <a:off x="311708" y="744575"/>
            <a:ext cx="8520600" cy="2052600"/>
          </a:xfrm>
          <a:prstGeom prst="rect">
            <a:avLst/>
          </a:prstGeom>
        </p:spPr>
        <p:txBody>
          <a:bodyPr anchorCtr="0" anchor="b" bIns="91425" lIns="91425" rIns="91425" wrap="square" tIns="91425"/>
          <a:lstStyle>
            <a:lvl1pPr lvl="0" rtl="0" algn="ctr">
              <a:spcBef>
                <a:spcPts val="0"/>
              </a:spcBef>
              <a:buSzPct val="100000"/>
              <a:defRPr sz="5200"/>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65" name="Shape 65"/>
          <p:cNvSpPr txBox="1"/>
          <p:nvPr>
            <p:ph idx="1" type="subTitle"/>
          </p:nvPr>
        </p:nvSpPr>
        <p:spPr>
          <a:xfrm>
            <a:off x="311700" y="2834125"/>
            <a:ext cx="8520600" cy="7926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800"/>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66" name="Shape 6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67" name="Shape 67"/>
        <p:cNvGrpSpPr/>
        <p:nvPr/>
      </p:nvGrpSpPr>
      <p:grpSpPr>
        <a:xfrm>
          <a:off x="0" y="0"/>
          <a:ext cx="0" cy="0"/>
          <a:chOff x="0" y="0"/>
          <a:chExt cx="0" cy="0"/>
        </a:xfrm>
      </p:grpSpPr>
      <p:sp>
        <p:nvSpPr>
          <p:cNvPr id="68" name="Shape 68"/>
          <p:cNvSpPr txBox="1"/>
          <p:nvPr>
            <p:ph type="title"/>
          </p:nvPr>
        </p:nvSpPr>
        <p:spPr>
          <a:xfrm>
            <a:off x="311700" y="2150850"/>
            <a:ext cx="8520600" cy="841800"/>
          </a:xfrm>
          <a:prstGeom prst="rect">
            <a:avLst/>
          </a:prstGeom>
        </p:spPr>
        <p:txBody>
          <a:bodyPr anchorCtr="0" anchor="ctr" bIns="91425" lIns="91425" rIns="91425" wrap="square" tIns="91425"/>
          <a:lstStyle>
            <a:lvl1pPr lvl="0" rtl="0" algn="ctr">
              <a:spcBef>
                <a:spcPts val="0"/>
              </a:spcBef>
              <a:buSzPct val="100000"/>
              <a:defRPr sz="3600"/>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9" name="Shape 6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 type="body"/>
          </p:nvPr>
        </p:nvSpPr>
        <p:spPr>
          <a:xfrm>
            <a:off x="311700" y="1152475"/>
            <a:ext cx="8520600" cy="34164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3" name="Shape 7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74" name="Shape 74"/>
        <p:cNvGrpSpPr/>
        <p:nvPr/>
      </p:nvGrpSpPr>
      <p:grpSpPr>
        <a:xfrm>
          <a:off x="0" y="0"/>
          <a:ext cx="0" cy="0"/>
          <a:chOff x="0" y="0"/>
          <a:chExt cx="0" cy="0"/>
        </a:xfrm>
      </p:grpSpPr>
      <p:sp>
        <p:nvSpPr>
          <p:cNvPr id="75" name="Shape 75"/>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6" name="Shape 76"/>
          <p:cNvSpPr txBox="1"/>
          <p:nvPr>
            <p:ph idx="1" type="body"/>
          </p:nvPr>
        </p:nvSpPr>
        <p:spPr>
          <a:xfrm>
            <a:off x="3117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7" name="Shape 77"/>
          <p:cNvSpPr txBox="1"/>
          <p:nvPr>
            <p:ph idx="2" type="body"/>
          </p:nvPr>
        </p:nvSpPr>
        <p:spPr>
          <a:xfrm>
            <a:off x="4832400" y="1152475"/>
            <a:ext cx="3999900" cy="3416400"/>
          </a:xfrm>
          <a:prstGeom prst="rect">
            <a:avLst/>
          </a:prstGeom>
        </p:spPr>
        <p:txBody>
          <a:bodyPr anchorCtr="0" anchor="t" bIns="91425" lIns="91425" rIns="91425" wrap="square" tIns="91425"/>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78" name="Shape 7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572700"/>
          </a:xfrm>
          <a:prstGeom prst="rect">
            <a:avLst/>
          </a:prstGeom>
        </p:spPr>
        <p:txBody>
          <a:bodyPr anchorCtr="0" anchor="t"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81" name="Shape 8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82" name="Shape 82"/>
        <p:cNvGrpSpPr/>
        <p:nvPr/>
      </p:nvGrpSpPr>
      <p:grpSpPr>
        <a:xfrm>
          <a:off x="0" y="0"/>
          <a:ext cx="0" cy="0"/>
          <a:chOff x="0" y="0"/>
          <a:chExt cx="0" cy="0"/>
        </a:xfrm>
      </p:grpSpPr>
      <p:sp>
        <p:nvSpPr>
          <p:cNvPr id="83" name="Shape 83"/>
          <p:cNvSpPr txBox="1"/>
          <p:nvPr>
            <p:ph type="title"/>
          </p:nvPr>
        </p:nvSpPr>
        <p:spPr>
          <a:xfrm>
            <a:off x="311700" y="555600"/>
            <a:ext cx="2808000" cy="755700"/>
          </a:xfrm>
          <a:prstGeom prst="rect">
            <a:avLst/>
          </a:prstGeom>
        </p:spPr>
        <p:txBody>
          <a:bodyPr anchorCtr="0" anchor="b" bIns="91425" lIns="91425" rIns="91425" wrap="square" tIns="91425"/>
          <a:lstStyle>
            <a:lvl1pPr lvl="0" rtl="0">
              <a:spcBef>
                <a:spcPts val="0"/>
              </a:spcBef>
              <a:buSzPct val="100000"/>
              <a:defRPr sz="2400"/>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84" name="Shape 84"/>
          <p:cNvSpPr txBox="1"/>
          <p:nvPr>
            <p:ph idx="1" type="body"/>
          </p:nvPr>
        </p:nvSpPr>
        <p:spPr>
          <a:xfrm>
            <a:off x="311700" y="1389600"/>
            <a:ext cx="2808000" cy="3179400"/>
          </a:xfrm>
          <a:prstGeom prst="rect">
            <a:avLst/>
          </a:prstGeom>
        </p:spPr>
        <p:txBody>
          <a:bodyPr anchorCtr="0" anchor="t" bIns="91425" lIns="91425" rIns="91425" wrap="square" tIns="91425"/>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p:txBody>
      </p:sp>
      <p:sp>
        <p:nvSpPr>
          <p:cNvPr id="85" name="Shape 8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86" name="Shape 86"/>
        <p:cNvGrpSpPr/>
        <p:nvPr/>
      </p:nvGrpSpPr>
      <p:grpSpPr>
        <a:xfrm>
          <a:off x="0" y="0"/>
          <a:ext cx="0" cy="0"/>
          <a:chOff x="0" y="0"/>
          <a:chExt cx="0" cy="0"/>
        </a:xfrm>
      </p:grpSpPr>
      <p:sp>
        <p:nvSpPr>
          <p:cNvPr id="87" name="Shape 87"/>
          <p:cNvSpPr txBox="1"/>
          <p:nvPr>
            <p:ph type="title"/>
          </p:nvPr>
        </p:nvSpPr>
        <p:spPr>
          <a:xfrm>
            <a:off x="490250" y="450150"/>
            <a:ext cx="6367800" cy="4090800"/>
          </a:xfrm>
          <a:prstGeom prst="rect">
            <a:avLst/>
          </a:prstGeom>
        </p:spPr>
        <p:txBody>
          <a:bodyPr anchorCtr="0" anchor="ctr" bIns="91425" lIns="91425" rIns="91425" wrap="square" tIns="91425"/>
          <a:lstStyle>
            <a:lvl1pPr lvl="0" rtl="0">
              <a:spcBef>
                <a:spcPts val="0"/>
              </a:spcBef>
              <a:buSzPct val="100000"/>
              <a:defRPr sz="4800"/>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88" name="Shape 8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89" name="Shape 89"/>
        <p:cNvGrpSpPr/>
        <p:nvPr/>
      </p:nvGrpSpPr>
      <p:grpSpPr>
        <a:xfrm>
          <a:off x="0" y="0"/>
          <a:ext cx="0" cy="0"/>
          <a:chOff x="0" y="0"/>
          <a:chExt cx="0" cy="0"/>
        </a:xfrm>
      </p:grpSpPr>
      <p:sp>
        <p:nvSpPr>
          <p:cNvPr id="90" name="Shape 90"/>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91" name="Shape 91"/>
          <p:cNvSpPr txBox="1"/>
          <p:nvPr>
            <p:ph type="title"/>
          </p:nvPr>
        </p:nvSpPr>
        <p:spPr>
          <a:xfrm>
            <a:off x="265500" y="1233175"/>
            <a:ext cx="4045200" cy="1482300"/>
          </a:xfrm>
          <a:prstGeom prst="rect">
            <a:avLst/>
          </a:prstGeom>
        </p:spPr>
        <p:txBody>
          <a:bodyPr anchorCtr="0" anchor="b" bIns="91425" lIns="91425" rIns="91425" wrap="square" tIns="91425"/>
          <a:lstStyle>
            <a:lvl1pPr lvl="0" rtl="0" algn="ctr">
              <a:spcBef>
                <a:spcPts val="0"/>
              </a:spcBef>
              <a:buSzPct val="100000"/>
              <a:defRPr sz="4200"/>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92" name="Shape 92"/>
          <p:cNvSpPr txBox="1"/>
          <p:nvPr>
            <p:ph idx="1" type="subTitle"/>
          </p:nvPr>
        </p:nvSpPr>
        <p:spPr>
          <a:xfrm>
            <a:off x="265500" y="2803075"/>
            <a:ext cx="4045200" cy="1235100"/>
          </a:xfrm>
          <a:prstGeom prst="rect">
            <a:avLst/>
          </a:prstGeom>
        </p:spPr>
        <p:txBody>
          <a:bodyPr anchorCtr="0" anchor="t" bIns="91425" lIns="91425" rIns="91425" wrap="square" tIns="91425"/>
          <a:lstStyle>
            <a:lvl1pPr lvl="0" rtl="0" algn="ctr">
              <a:lnSpc>
                <a:spcPct val="100000"/>
              </a:lnSpc>
              <a:spcBef>
                <a:spcPts val="0"/>
              </a:spcBef>
              <a:spcAft>
                <a:spcPts val="0"/>
              </a:spcAft>
              <a:buSzPct val="100000"/>
              <a:buNone/>
              <a:defRPr sz="2100"/>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93" name="Shape 93"/>
          <p:cNvSpPr txBox="1"/>
          <p:nvPr>
            <p:ph idx="2" type="body"/>
          </p:nvPr>
        </p:nvSpPr>
        <p:spPr>
          <a:xfrm>
            <a:off x="4939500" y="724075"/>
            <a:ext cx="3837000" cy="3695100"/>
          </a:xfrm>
          <a:prstGeom prst="rect">
            <a:avLst/>
          </a:prstGeom>
        </p:spPr>
        <p:txBody>
          <a:bodyPr anchorCtr="0" anchor="ctr" bIns="91425" lIns="91425" rIns="91425" wrap="square"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94" name="Shape 9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5" name="Shape 95"/>
        <p:cNvGrpSpPr/>
        <p:nvPr/>
      </p:nvGrpSpPr>
      <p:grpSpPr>
        <a:xfrm>
          <a:off x="0" y="0"/>
          <a:ext cx="0" cy="0"/>
          <a:chOff x="0" y="0"/>
          <a:chExt cx="0" cy="0"/>
        </a:xfrm>
      </p:grpSpPr>
      <p:sp>
        <p:nvSpPr>
          <p:cNvPr id="96" name="Shape 96"/>
          <p:cNvSpPr txBox="1"/>
          <p:nvPr>
            <p:ph idx="1" type="body"/>
          </p:nvPr>
        </p:nvSpPr>
        <p:spPr>
          <a:xfrm>
            <a:off x="311700" y="4230575"/>
            <a:ext cx="5998800" cy="605100"/>
          </a:xfrm>
          <a:prstGeom prst="rect">
            <a:avLst/>
          </a:prstGeom>
        </p:spPr>
        <p:txBody>
          <a:bodyPr anchorCtr="0" anchor="ctr" bIns="91425" lIns="91425" rIns="91425" wrap="square" tIns="91425"/>
          <a:lstStyle>
            <a:lvl1pPr lvl="0" rtl="0">
              <a:lnSpc>
                <a:spcPct val="100000"/>
              </a:lnSpc>
              <a:spcBef>
                <a:spcPts val="0"/>
              </a:spcBef>
              <a:spcAft>
                <a:spcPts val="0"/>
              </a:spcAft>
              <a:buNone/>
              <a:defRPr/>
            </a:lvl1pPr>
          </a:lstStyle>
          <a:p/>
        </p:txBody>
      </p:sp>
      <p:sp>
        <p:nvSpPr>
          <p:cNvPr id="97" name="Shape 9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98" name="Shape 98"/>
        <p:cNvGrpSpPr/>
        <p:nvPr/>
      </p:nvGrpSpPr>
      <p:grpSpPr>
        <a:xfrm>
          <a:off x="0" y="0"/>
          <a:ext cx="0" cy="0"/>
          <a:chOff x="0" y="0"/>
          <a:chExt cx="0" cy="0"/>
        </a:xfrm>
      </p:grpSpPr>
      <p:sp>
        <p:nvSpPr>
          <p:cNvPr id="99" name="Shape 99"/>
          <p:cNvSpPr txBox="1"/>
          <p:nvPr>
            <p:ph type="title"/>
          </p:nvPr>
        </p:nvSpPr>
        <p:spPr>
          <a:xfrm>
            <a:off x="311700" y="1106125"/>
            <a:ext cx="8520600" cy="1963500"/>
          </a:xfrm>
          <a:prstGeom prst="rect">
            <a:avLst/>
          </a:prstGeom>
        </p:spPr>
        <p:txBody>
          <a:bodyPr anchorCtr="0" anchor="b" bIns="91425" lIns="91425" rIns="91425" wrap="square" tIns="91425"/>
          <a:lstStyle>
            <a:lvl1pPr lvl="0" rtl="0" algn="ctr">
              <a:spcBef>
                <a:spcPts val="0"/>
              </a:spcBef>
              <a:buSzPct val="100000"/>
              <a:defRPr sz="12000"/>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00" name="Shape 100"/>
          <p:cNvSpPr txBox="1"/>
          <p:nvPr>
            <p:ph idx="1" type="body"/>
          </p:nvPr>
        </p:nvSpPr>
        <p:spPr>
          <a:xfrm>
            <a:off x="311700" y="3152225"/>
            <a:ext cx="8520600" cy="1300800"/>
          </a:xfrm>
          <a:prstGeom prst="rect">
            <a:avLst/>
          </a:prstGeom>
        </p:spPr>
        <p:txBody>
          <a:bodyPr anchorCtr="0" anchor="t" bIns="91425" lIns="91425" rIns="91425" wrap="square" tIns="91425"/>
          <a:lstStyle>
            <a:lvl1pPr lvl="0" rtl="0" algn="ctr">
              <a:spcBef>
                <a:spcPts val="0"/>
              </a:spcBef>
              <a:defRPr/>
            </a:lvl1pPr>
            <a:lvl2pPr lvl="1" rtl="0" algn="ctr">
              <a:spcBef>
                <a:spcPts val="0"/>
              </a:spcBef>
              <a:defRPr/>
            </a:lvl2pPr>
            <a:lvl3pPr lvl="2" rtl="0" algn="ctr">
              <a:spcBef>
                <a:spcPts val="0"/>
              </a:spcBef>
              <a:defRPr/>
            </a:lvl3pPr>
            <a:lvl4pPr lvl="3" rtl="0" algn="ctr">
              <a:spcBef>
                <a:spcPts val="0"/>
              </a:spcBef>
              <a:defRPr/>
            </a:lvl4pPr>
            <a:lvl5pPr lvl="4" rtl="0" algn="ctr">
              <a:spcBef>
                <a:spcPts val="0"/>
              </a:spcBef>
              <a:defRPr/>
            </a:lvl5pPr>
            <a:lvl6pPr lvl="5" rtl="0" algn="ctr">
              <a:spcBef>
                <a:spcPts val="0"/>
              </a:spcBef>
              <a:defRPr/>
            </a:lvl6pPr>
            <a:lvl7pPr lvl="6" rtl="0" algn="ctr">
              <a:spcBef>
                <a:spcPts val="0"/>
              </a:spcBef>
              <a:defRPr/>
            </a:lvl7pPr>
            <a:lvl8pPr lvl="7" rtl="0" algn="ctr">
              <a:spcBef>
                <a:spcPts val="0"/>
              </a:spcBef>
              <a:defRPr/>
            </a:lvl8pPr>
            <a:lvl9pPr lvl="8" rtl="0" algn="ctr">
              <a:spcBef>
                <a:spcPts val="0"/>
              </a:spcBef>
              <a:defRPr/>
            </a:lvl9pPr>
          </a:lstStyle>
          <a:p/>
        </p:txBody>
      </p:sp>
      <p:sp>
        <p:nvSpPr>
          <p:cNvPr id="101" name="Shape 10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2" name="Shape 102"/>
        <p:cNvGrpSpPr/>
        <p:nvPr/>
      </p:nvGrpSpPr>
      <p:grpSpPr>
        <a:xfrm>
          <a:off x="0" y="0"/>
          <a:ext cx="0" cy="0"/>
          <a:chOff x="0" y="0"/>
          <a:chExt cx="0" cy="0"/>
        </a:xfrm>
      </p:grpSpPr>
      <p:sp>
        <p:nvSpPr>
          <p:cNvPr id="103" name="Shape 10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04" name="Shape 104"/>
        <p:cNvGrpSpPr/>
        <p:nvPr/>
      </p:nvGrpSpPr>
      <p:grpSpPr>
        <a:xfrm>
          <a:off x="0" y="0"/>
          <a:ext cx="0" cy="0"/>
          <a:chOff x="0" y="0"/>
          <a:chExt cx="0" cy="0"/>
        </a:xfrm>
      </p:grpSpPr>
      <p:sp>
        <p:nvSpPr>
          <p:cNvPr id="105" name="Shape 105"/>
          <p:cNvSpPr txBox="1"/>
          <p:nvPr>
            <p:ph type="title"/>
          </p:nvPr>
        </p:nvSpPr>
        <p:spPr>
          <a:xfrm>
            <a:off x="892969" y="1366242"/>
            <a:ext cx="7358100" cy="1239000"/>
          </a:xfrm>
          <a:prstGeom prst="rect">
            <a:avLst/>
          </a:prstGeom>
          <a:noFill/>
          <a:ln>
            <a:noFill/>
          </a:ln>
        </p:spPr>
        <p:txBody>
          <a:bodyPr anchorCtr="0" anchor="b" bIns="58925" lIns="58925" rIns="58925" wrap="square" tIns="58925"/>
          <a:lstStyle>
            <a:lvl1pPr indent="0" lvl="0"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1pPr>
            <a:lvl2pPr indent="0" lvl="1"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2pPr>
            <a:lvl3pPr indent="0" lvl="2"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3pPr>
            <a:lvl4pPr indent="0" lvl="3"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4pPr>
            <a:lvl5pPr indent="0" lvl="4" marL="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5pPr>
            <a:lvl6pPr indent="0" lvl="5" marL="292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6pPr>
            <a:lvl7pPr indent="0" lvl="6" marL="5842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7pPr>
            <a:lvl8pPr indent="0" lvl="7" marL="8890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8pPr>
            <a:lvl9pPr indent="0" lvl="8" marL="1181100" marR="0" rtl="0" algn="ctr">
              <a:spcBef>
                <a:spcPts val="0"/>
              </a:spcBef>
              <a:spcAft>
                <a:spcPts val="0"/>
              </a:spcAft>
              <a:buSzPct val="25000"/>
              <a:buNone/>
              <a:defRPr b="0" i="1" sz="4600" u="none" cap="none" strike="noStrike">
                <a:solidFill>
                  <a:srgbClr val="1F1F1F"/>
                </a:solidFill>
                <a:latin typeface="Georgia"/>
                <a:ea typeface="Georgia"/>
                <a:cs typeface="Georgia"/>
                <a:sym typeface="Georgia"/>
              </a:defRPr>
            </a:lvl9pPr>
          </a:lstStyle>
          <a:p/>
        </p:txBody>
      </p:sp>
      <p:sp>
        <p:nvSpPr>
          <p:cNvPr id="106" name="Shape 106"/>
          <p:cNvSpPr txBox="1"/>
          <p:nvPr>
            <p:ph idx="1" type="body"/>
          </p:nvPr>
        </p:nvSpPr>
        <p:spPr>
          <a:xfrm>
            <a:off x="892969" y="2625328"/>
            <a:ext cx="7358100" cy="703200"/>
          </a:xfrm>
          <a:prstGeom prst="rect">
            <a:avLst/>
          </a:prstGeom>
          <a:noFill/>
          <a:ln>
            <a:noFill/>
          </a:ln>
        </p:spPr>
        <p:txBody>
          <a:bodyPr anchorCtr="0" anchor="t" bIns="58925" lIns="58925" rIns="58925" wrap="square" tIns="58925"/>
          <a:lstStyle>
            <a:lvl1pPr indent="0" lvl="0" marL="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1pPr>
            <a:lvl2pPr indent="0" lvl="1"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2pPr>
            <a:lvl3pPr indent="0" lvl="2"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3pPr>
            <a:lvl4pPr indent="0" lvl="3"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4pPr>
            <a:lvl5pPr indent="0" lvl="4"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5pPr>
            <a:lvl6pPr indent="0" lvl="5" marL="292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6pPr>
            <a:lvl7pPr indent="0" lvl="6" marL="5842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7pPr>
            <a:lvl8pPr indent="0" lvl="7" marL="8890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8pPr>
            <a:lvl9pPr indent="0" lvl="8" marL="1181100" marR="0" rtl="0" algn="ctr">
              <a:spcBef>
                <a:spcPts val="0"/>
              </a:spcBef>
              <a:spcAft>
                <a:spcPts val="0"/>
              </a:spcAft>
              <a:buSzPct val="37500"/>
              <a:buNone/>
              <a:defRPr b="0" i="1" sz="2400" u="none" cap="none" strike="noStrike">
                <a:solidFill>
                  <a:srgbClr val="B2312C"/>
                </a:solidFill>
                <a:latin typeface="Georgia"/>
                <a:ea typeface="Georgia"/>
                <a:cs typeface="Georgia"/>
                <a:sym typeface="Georgia"/>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07" name="Shape 107"/>
        <p:cNvGrpSpPr/>
        <p:nvPr/>
      </p:nvGrpSpPr>
      <p:grpSpPr>
        <a:xfrm>
          <a:off x="0" y="0"/>
          <a:ext cx="0" cy="0"/>
          <a:chOff x="0" y="0"/>
          <a:chExt cx="0" cy="0"/>
        </a:xfrm>
      </p:grpSpPr>
      <p:sp>
        <p:nvSpPr>
          <p:cNvPr id="108" name="Shape 108"/>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chemeClr val="dk1"/>
                </a:solidFill>
                <a:latin typeface="Permanent Marker"/>
                <a:ea typeface="Permanent Marker"/>
                <a:cs typeface="Permanent Marker"/>
                <a:sym typeface="Permanent Marker"/>
              </a:defRPr>
            </a:lvl9pPr>
          </a:lstStyle>
          <a:p/>
        </p:txBody>
      </p:sp>
      <p:sp>
        <p:nvSpPr>
          <p:cNvPr id="109" name="Shape 109"/>
          <p:cNvSpPr txBox="1"/>
          <p:nvPr>
            <p:ph idx="1" type="body"/>
          </p:nvPr>
        </p:nvSpPr>
        <p:spPr>
          <a:xfrm>
            <a:off x="892969" y="1567160"/>
            <a:ext cx="34827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itle and Content">
    <p:spTree>
      <p:nvGrpSpPr>
        <p:cNvPr id="110" name="Shape 110"/>
        <p:cNvGrpSpPr/>
        <p:nvPr/>
      </p:nvGrpSpPr>
      <p:grpSpPr>
        <a:xfrm>
          <a:off x="0" y="0"/>
          <a:ext cx="0" cy="0"/>
          <a:chOff x="0" y="0"/>
          <a:chExt cx="0" cy="0"/>
        </a:xfrm>
      </p:grpSpPr>
      <p:sp>
        <p:nvSpPr>
          <p:cNvPr id="111" name="Shape 111"/>
          <p:cNvSpPr txBox="1"/>
          <p:nvPr>
            <p:ph type="title"/>
          </p:nvPr>
        </p:nvSpPr>
        <p:spPr>
          <a:xfrm>
            <a:off x="892969" y="133945"/>
            <a:ext cx="7358100" cy="1239000"/>
          </a:xfrm>
          <a:prstGeom prst="rect">
            <a:avLst/>
          </a:prstGeom>
          <a:noFill/>
          <a:ln>
            <a:noFill/>
          </a:ln>
        </p:spPr>
        <p:txBody>
          <a:bodyPr anchorCtr="0" anchor="ctr" bIns="58925" lIns="58925" rIns="58925" wrap="square" tIns="58925"/>
          <a:lstStyle>
            <a:lvl1pPr indent="0" lvl="0"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1pPr>
            <a:lvl2pPr indent="0" lvl="1"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2pPr>
            <a:lvl3pPr indent="0" lvl="2"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3pPr>
            <a:lvl4pPr indent="0" lvl="3"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4pPr>
            <a:lvl5pPr indent="0" lvl="4" marL="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5pPr>
            <a:lvl6pPr indent="0" lvl="5" marL="292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6pPr>
            <a:lvl7pPr indent="0" lvl="6" marL="5842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7pPr>
            <a:lvl8pPr indent="0" lvl="7" marL="8890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8pPr>
            <a:lvl9pPr indent="0" lvl="8" marL="1181100" marR="0" rtl="0" algn="ctr">
              <a:spcBef>
                <a:spcPts val="0"/>
              </a:spcBef>
              <a:spcAft>
                <a:spcPts val="0"/>
              </a:spcAft>
              <a:buSzPct val="25000"/>
              <a:buNone/>
              <a:defRPr b="0" i="0" sz="4600" u="none" cap="none" strike="noStrike">
                <a:solidFill>
                  <a:srgbClr val="437D3C"/>
                </a:solidFill>
                <a:latin typeface="Permanent Marker"/>
                <a:ea typeface="Permanent Marker"/>
                <a:cs typeface="Permanent Marker"/>
                <a:sym typeface="Permanent Marker"/>
              </a:defRPr>
            </a:lvl9pPr>
          </a:lstStyle>
          <a:p/>
        </p:txBody>
      </p:sp>
      <p:sp>
        <p:nvSpPr>
          <p:cNvPr id="112" name="Shape 112"/>
          <p:cNvSpPr txBox="1"/>
          <p:nvPr>
            <p:ph idx="1" type="body"/>
          </p:nvPr>
        </p:nvSpPr>
        <p:spPr>
          <a:xfrm>
            <a:off x="892969" y="1567160"/>
            <a:ext cx="7358100" cy="3013800"/>
          </a:xfrm>
          <a:prstGeom prst="rect">
            <a:avLst/>
          </a:prstGeom>
          <a:noFill/>
          <a:ln>
            <a:noFill/>
          </a:ln>
        </p:spPr>
        <p:txBody>
          <a:bodyPr anchorCtr="0" anchor="ctr" bIns="58925" lIns="58925" rIns="58925" wrap="square" tIns="58925"/>
          <a:lstStyle>
            <a:lvl1pPr indent="-152400" lvl="0" marL="2667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1pPr>
            <a:lvl2pPr indent="-139700" lvl="1" marL="469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2pPr>
            <a:lvl3pPr indent="-152400" lvl="2" marL="7239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3pPr>
            <a:lvl4pPr indent="-152400" lvl="3" marL="9652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4pPr>
            <a:lvl5pPr indent="-139700" lvl="4" marL="1206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5pPr>
            <a:lvl6pPr indent="-152400" lvl="5" marL="15113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6pPr>
            <a:lvl7pPr indent="-152400" lvl="6" marL="18034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7pPr>
            <a:lvl8pPr indent="-152400" lvl="7" marL="20955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8pPr>
            <a:lvl9pPr indent="-139700" lvl="8" marL="2387600" marR="0" rtl="0" algn="l">
              <a:spcBef>
                <a:spcPts val="2100"/>
              </a:spcBef>
              <a:spcAft>
                <a:spcPts val="0"/>
              </a:spcAft>
              <a:buClr>
                <a:schemeClr val="dk1"/>
              </a:buClr>
              <a:buSzPct val="78260"/>
              <a:buFont typeface="Georgia"/>
              <a:buChar char="•"/>
              <a:defRPr b="0" i="0" sz="23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3.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61" name="Shape 61"/>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rtl="0">
              <a:lnSpc>
                <a:spcPct val="115000"/>
              </a:lnSpc>
              <a:spcBef>
                <a:spcPts val="0"/>
              </a:spcBef>
              <a:spcAft>
                <a:spcPts val="1600"/>
              </a:spcAft>
              <a:buClr>
                <a:schemeClr val="dk2"/>
              </a:buClr>
              <a:buSzPct val="100000"/>
              <a:buChar char="●"/>
              <a:defRPr sz="1800">
                <a:solidFill>
                  <a:schemeClr val="dk2"/>
                </a:solidFill>
              </a:defRPr>
            </a:lvl1pPr>
            <a:lvl2pPr lvl="1" rtl="0">
              <a:lnSpc>
                <a:spcPct val="115000"/>
              </a:lnSpc>
              <a:spcBef>
                <a:spcPts val="0"/>
              </a:spcBef>
              <a:spcAft>
                <a:spcPts val="1600"/>
              </a:spcAft>
              <a:buClr>
                <a:schemeClr val="dk2"/>
              </a:buClr>
              <a:buChar char="○"/>
              <a:defRPr>
                <a:solidFill>
                  <a:schemeClr val="dk2"/>
                </a:solidFill>
              </a:defRPr>
            </a:lvl2pPr>
            <a:lvl3pPr lvl="2" rtl="0">
              <a:lnSpc>
                <a:spcPct val="115000"/>
              </a:lnSpc>
              <a:spcBef>
                <a:spcPts val="0"/>
              </a:spcBef>
              <a:spcAft>
                <a:spcPts val="1600"/>
              </a:spcAft>
              <a:buClr>
                <a:schemeClr val="dk2"/>
              </a:buClr>
              <a:buChar char="■"/>
              <a:defRPr>
                <a:solidFill>
                  <a:schemeClr val="dk2"/>
                </a:solidFill>
              </a:defRPr>
            </a:lvl3pPr>
            <a:lvl4pPr lvl="3" rtl="0">
              <a:lnSpc>
                <a:spcPct val="115000"/>
              </a:lnSpc>
              <a:spcBef>
                <a:spcPts val="0"/>
              </a:spcBef>
              <a:spcAft>
                <a:spcPts val="1600"/>
              </a:spcAft>
              <a:buClr>
                <a:schemeClr val="dk2"/>
              </a:buClr>
              <a:buChar char="●"/>
              <a:defRPr>
                <a:solidFill>
                  <a:schemeClr val="dk2"/>
                </a:solidFill>
              </a:defRPr>
            </a:lvl4pPr>
            <a:lvl5pPr lvl="4" rtl="0">
              <a:lnSpc>
                <a:spcPct val="115000"/>
              </a:lnSpc>
              <a:spcBef>
                <a:spcPts val="0"/>
              </a:spcBef>
              <a:spcAft>
                <a:spcPts val="1600"/>
              </a:spcAft>
              <a:buClr>
                <a:schemeClr val="dk2"/>
              </a:buClr>
              <a:buChar char="○"/>
              <a:defRPr>
                <a:solidFill>
                  <a:schemeClr val="dk2"/>
                </a:solidFill>
              </a:defRPr>
            </a:lvl5pPr>
            <a:lvl6pPr lvl="5" rtl="0">
              <a:lnSpc>
                <a:spcPct val="115000"/>
              </a:lnSpc>
              <a:spcBef>
                <a:spcPts val="0"/>
              </a:spcBef>
              <a:spcAft>
                <a:spcPts val="1600"/>
              </a:spcAft>
              <a:buClr>
                <a:schemeClr val="dk2"/>
              </a:buClr>
              <a:buChar char="■"/>
              <a:defRPr>
                <a:solidFill>
                  <a:schemeClr val="dk2"/>
                </a:solidFill>
              </a:defRPr>
            </a:lvl6pPr>
            <a:lvl7pPr lvl="6" rtl="0">
              <a:lnSpc>
                <a:spcPct val="115000"/>
              </a:lnSpc>
              <a:spcBef>
                <a:spcPts val="0"/>
              </a:spcBef>
              <a:spcAft>
                <a:spcPts val="1600"/>
              </a:spcAft>
              <a:buClr>
                <a:schemeClr val="dk2"/>
              </a:buClr>
              <a:buChar char="●"/>
              <a:defRPr>
                <a:solidFill>
                  <a:schemeClr val="dk2"/>
                </a:solidFill>
              </a:defRPr>
            </a:lvl7pPr>
            <a:lvl8pPr lvl="7" rtl="0">
              <a:lnSpc>
                <a:spcPct val="115000"/>
              </a:lnSpc>
              <a:spcBef>
                <a:spcPts val="0"/>
              </a:spcBef>
              <a:spcAft>
                <a:spcPts val="1600"/>
              </a:spcAft>
              <a:buClr>
                <a:schemeClr val="dk2"/>
              </a:buClr>
              <a:buChar char="○"/>
              <a:defRPr>
                <a:solidFill>
                  <a:schemeClr val="dk2"/>
                </a:solidFill>
              </a:defRPr>
            </a:lvl8pPr>
            <a:lvl9pPr lvl="8" rtl="0">
              <a:lnSpc>
                <a:spcPct val="115000"/>
              </a:lnSpc>
              <a:spcBef>
                <a:spcPts val="0"/>
              </a:spcBef>
              <a:spcAft>
                <a:spcPts val="1600"/>
              </a:spcAft>
              <a:buClr>
                <a:schemeClr val="dk2"/>
              </a:buClr>
              <a:buChar char="■"/>
              <a:defRPr>
                <a:solidFill>
                  <a:schemeClr val="dk2"/>
                </a:solidFill>
              </a:defRPr>
            </a:lvl9pPr>
          </a:lstStyle>
          <a:p/>
        </p:txBody>
      </p:sp>
      <p:sp>
        <p:nvSpPr>
          <p:cNvPr id="62" name="Shape 62"/>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rt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k2W1rPBy208"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xZ2FfEpFahk"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85425"/>
            <a:ext cx="3771300" cy="4902300"/>
          </a:xfrm>
          <a:prstGeom prst="rect">
            <a:avLst/>
          </a:prstGeom>
        </p:spPr>
        <p:txBody>
          <a:bodyPr anchorCtr="0" anchor="t" bIns="91425" lIns="91425" rIns="91425" wrap="square" tIns="91425">
            <a:noAutofit/>
          </a:bodyPr>
          <a:lstStyle/>
          <a:p>
            <a:pPr lvl="0">
              <a:spcBef>
                <a:spcPts val="0"/>
              </a:spcBef>
              <a:buNone/>
            </a:pPr>
            <a:r>
              <a:rPr lang="en-GB" sz="2400"/>
              <a:t>It’s a fairly normal day. You are headed to the academy, and you hear that there have been protests up North. </a:t>
            </a:r>
          </a:p>
          <a:p>
            <a:pPr lvl="0">
              <a:spcBef>
                <a:spcPts val="0"/>
              </a:spcBef>
              <a:buNone/>
            </a:pPr>
            <a:r>
              <a:t/>
            </a:r>
            <a:endParaRPr sz="2400"/>
          </a:p>
          <a:p>
            <a:pPr lvl="0" rtl="0">
              <a:spcBef>
                <a:spcPts val="0"/>
              </a:spcBef>
              <a:buNone/>
            </a:pPr>
            <a:r>
              <a:rPr lang="en-GB" sz="2400"/>
              <a:t>The police have been involved in breaking up the protests and you hear that there has been violence and some people have died. How does this make you feel?</a:t>
            </a:r>
          </a:p>
        </p:txBody>
      </p:sp>
      <p:pic>
        <p:nvPicPr>
          <p:cNvPr id="118" name="Shape 118"/>
          <p:cNvPicPr preferRelativeResize="0"/>
          <p:nvPr/>
        </p:nvPicPr>
        <p:blipFill>
          <a:blip r:embed="rId3">
            <a:alphaModFix/>
          </a:blip>
          <a:stretch>
            <a:fillRect/>
          </a:stretch>
        </p:blipFill>
        <p:spPr>
          <a:xfrm>
            <a:off x="4235400" y="1028813"/>
            <a:ext cx="4756201" cy="30155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2" name="Shape 122"/>
        <p:cNvGrpSpPr/>
        <p:nvPr/>
      </p:nvGrpSpPr>
      <p:grpSpPr>
        <a:xfrm>
          <a:off x="0" y="0"/>
          <a:ext cx="0" cy="0"/>
          <a:chOff x="0" y="0"/>
          <a:chExt cx="0" cy="0"/>
        </a:xfrm>
      </p:grpSpPr>
      <p:sp>
        <p:nvSpPr>
          <p:cNvPr id="123" name="Shape 123"/>
          <p:cNvSpPr txBox="1"/>
          <p:nvPr>
            <p:ph type="ctrTitle"/>
          </p:nvPr>
        </p:nvSpPr>
        <p:spPr>
          <a:xfrm>
            <a:off x="311708" y="177925"/>
            <a:ext cx="8520600" cy="2052600"/>
          </a:xfrm>
          <a:prstGeom prst="rect">
            <a:avLst/>
          </a:prstGeom>
        </p:spPr>
        <p:txBody>
          <a:bodyPr anchorCtr="0" anchor="b" bIns="91425" lIns="91425" rIns="91425" wrap="square" tIns="91425">
            <a:noAutofit/>
          </a:bodyPr>
          <a:lstStyle/>
          <a:p>
            <a:pPr lvl="0">
              <a:spcBef>
                <a:spcPts val="0"/>
              </a:spcBef>
              <a:buNone/>
            </a:pPr>
            <a:r>
              <a:rPr lang="en-GB"/>
              <a:t>GCSE: Paper 2 Language</a:t>
            </a:r>
          </a:p>
          <a:p>
            <a:pPr lvl="0" rtl="0">
              <a:spcBef>
                <a:spcPts val="0"/>
              </a:spcBef>
              <a:buNone/>
            </a:pPr>
            <a:r>
              <a:rPr lang="en-GB"/>
              <a:t>Informal Letters</a:t>
            </a:r>
          </a:p>
        </p:txBody>
      </p:sp>
      <p:pic>
        <p:nvPicPr>
          <p:cNvPr id="124" name="Shape 124"/>
          <p:cNvPicPr preferRelativeResize="0"/>
          <p:nvPr/>
        </p:nvPicPr>
        <p:blipFill>
          <a:blip r:embed="rId3">
            <a:alphaModFix/>
          </a:blip>
          <a:stretch>
            <a:fillRect/>
          </a:stretch>
        </p:blipFill>
        <p:spPr>
          <a:xfrm>
            <a:off x="2499525" y="2230525"/>
            <a:ext cx="4299189" cy="260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28" name="Shape 128"/>
        <p:cNvGrpSpPr/>
        <p:nvPr/>
      </p:nvGrpSpPr>
      <p:grpSpPr>
        <a:xfrm>
          <a:off x="0" y="0"/>
          <a:ext cx="0" cy="0"/>
          <a:chOff x="0" y="0"/>
          <a:chExt cx="0" cy="0"/>
        </a:xfrm>
      </p:grpSpPr>
      <p:sp>
        <p:nvSpPr>
          <p:cNvPr id="129" name="Shape 129"/>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informal letters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30" name="Shape 130"/>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The protests. </a:t>
            </a:r>
          </a:p>
        </p:txBody>
      </p:sp>
      <p:sp>
        <p:nvSpPr>
          <p:cNvPr id="131" name="Shape 131"/>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normal day.</a:t>
            </a:r>
          </a:p>
        </p:txBody>
      </p:sp>
      <p:sp>
        <p:nvSpPr>
          <p:cNvPr id="132" name="Shape 132"/>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letter to my cousin in England.</a:t>
            </a:r>
          </a:p>
        </p:txBody>
      </p:sp>
      <p:sp>
        <p:nvSpPr>
          <p:cNvPr id="133" name="Shape 133"/>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r>
              <a:rPr lang="en-GB" sz="2200">
                <a:solidFill>
                  <a:schemeClr val="dk1"/>
                </a:solidFill>
              </a:rPr>
              <a:t>.</a:t>
            </a:r>
          </a:p>
        </p:txBody>
      </p:sp>
      <p:sp>
        <p:nvSpPr>
          <p:cNvPr id="134" name="Shape 134"/>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38" name="Shape 138"/>
        <p:cNvGrpSpPr/>
        <p:nvPr/>
      </p:nvGrpSpPr>
      <p:grpSpPr>
        <a:xfrm>
          <a:off x="0" y="0"/>
          <a:ext cx="0" cy="0"/>
          <a:chOff x="0" y="0"/>
          <a:chExt cx="0" cy="0"/>
        </a:xfrm>
      </p:grpSpPr>
      <p:pic>
        <p:nvPicPr>
          <p:cNvPr id="139" name="Shape 139"/>
          <p:cNvPicPr preferRelativeResize="0"/>
          <p:nvPr/>
        </p:nvPicPr>
        <p:blipFill>
          <a:blip r:embed="rId3">
            <a:alphaModFix/>
          </a:blip>
          <a:stretch>
            <a:fillRect/>
          </a:stretch>
        </p:blipFill>
        <p:spPr>
          <a:xfrm>
            <a:off x="0" y="0"/>
            <a:ext cx="4330099" cy="5143500"/>
          </a:xfrm>
          <a:prstGeom prst="rect">
            <a:avLst/>
          </a:prstGeom>
          <a:noFill/>
          <a:ln>
            <a:noFill/>
          </a:ln>
        </p:spPr>
      </p:pic>
      <p:sp>
        <p:nvSpPr>
          <p:cNvPr id="140" name="Shape 140"/>
          <p:cNvSpPr txBox="1"/>
          <p:nvPr/>
        </p:nvSpPr>
        <p:spPr>
          <a:xfrm>
            <a:off x="4964025" y="1460200"/>
            <a:ext cx="3456900" cy="1136400"/>
          </a:xfrm>
          <a:prstGeom prst="rect">
            <a:avLst/>
          </a:prstGeom>
          <a:noFill/>
          <a:ln>
            <a:noFill/>
          </a:ln>
        </p:spPr>
        <p:txBody>
          <a:bodyPr anchorCtr="0" anchor="t" bIns="91425" lIns="91425" rIns="91425" wrap="square" tIns="91425">
            <a:noAutofit/>
          </a:bodyPr>
          <a:lstStyle/>
          <a:p>
            <a:pPr lvl="0">
              <a:spcBef>
                <a:spcPts val="0"/>
              </a:spcBef>
              <a:buNone/>
            </a:pPr>
            <a:r>
              <a:rPr lang="en-GB" sz="3000"/>
              <a:t>Today you should focus on: </a:t>
            </a:r>
          </a:p>
          <a:p>
            <a:pPr lvl="0">
              <a:spcBef>
                <a:spcPts val="0"/>
              </a:spcBef>
              <a:buNone/>
            </a:pPr>
            <a:r>
              <a:rPr lang="en-GB" sz="3000"/>
              <a:t>Caring</a:t>
            </a:r>
          </a:p>
          <a:p>
            <a:pPr lvl="0">
              <a:spcBef>
                <a:spcPts val="0"/>
              </a:spcBef>
              <a:buNone/>
            </a:pPr>
            <a:r>
              <a:rPr lang="en-GB" sz="3000"/>
              <a:t>Self-Assurance</a:t>
            </a:r>
          </a:p>
          <a:p>
            <a:pPr lvl="0" rtl="0">
              <a:spcBef>
                <a:spcPts val="0"/>
              </a:spcBef>
              <a:buNone/>
            </a:pPr>
            <a:r>
              <a:rPr lang="en-GB" sz="3000"/>
              <a:t>Originality</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311700" y="102125"/>
            <a:ext cx="8520600" cy="572700"/>
          </a:xfrm>
          <a:prstGeom prst="rect">
            <a:avLst/>
          </a:prstGeom>
        </p:spPr>
        <p:txBody>
          <a:bodyPr anchorCtr="0" anchor="t" bIns="91425" lIns="91425" rIns="91425" wrap="square" tIns="91425">
            <a:noAutofit/>
          </a:bodyPr>
          <a:lstStyle/>
          <a:p>
            <a:pPr lvl="0">
              <a:spcBef>
                <a:spcPts val="0"/>
              </a:spcBef>
              <a:buNone/>
            </a:pPr>
            <a:r>
              <a:rPr b="1" lang="en-GB" sz="2200"/>
              <a:t>A Normal Day. Watch the following video and imagine yourself a school student, heading to school one morning. </a:t>
            </a:r>
          </a:p>
        </p:txBody>
      </p:sp>
      <p:sp>
        <p:nvSpPr>
          <p:cNvPr descr="How SYRIA Was before few Years ago. This video shows some places in Syria - Aleppo. Away from politics let's enjoy this short movie and have a look about a part of Syrian life. some of these places does not exist nowadays Unfortunately  Every short video or picture in this movie was taken by mobile phone. sorry for the bad movements. it was not easy to record videos in some squares. This movie does not refer to any politices view  Aleppo حلب" id="146" name="Shape 146" title="Life in Syria before the war">
            <a:hlinkClick r:id="rId3"/>
          </p:cNvPr>
          <p:cNvSpPr/>
          <p:nvPr/>
        </p:nvSpPr>
        <p:spPr>
          <a:xfrm>
            <a:off x="1867325" y="996775"/>
            <a:ext cx="5409350" cy="4057025"/>
          </a:xfrm>
          <a:prstGeom prst="rect">
            <a:avLst/>
          </a:prstGeom>
          <a:blipFill>
            <a:blip r:embed="rId4">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0" name="Shape 150"/>
        <p:cNvGrpSpPr/>
        <p:nvPr/>
      </p:nvGrpSpPr>
      <p:grpSpPr>
        <a:xfrm>
          <a:off x="0" y="0"/>
          <a:ext cx="0" cy="0"/>
          <a:chOff x="0" y="0"/>
          <a:chExt cx="0" cy="0"/>
        </a:xfrm>
      </p:grpSpPr>
      <p:sp>
        <p:nvSpPr>
          <p:cNvPr id="151" name="Shape 151"/>
          <p:cNvSpPr txBox="1"/>
          <p:nvPr>
            <p:ph type="title"/>
          </p:nvPr>
        </p:nvSpPr>
        <p:spPr>
          <a:xfrm>
            <a:off x="311700" y="102125"/>
            <a:ext cx="8520600" cy="572700"/>
          </a:xfrm>
          <a:prstGeom prst="rect">
            <a:avLst/>
          </a:prstGeom>
        </p:spPr>
        <p:txBody>
          <a:bodyPr anchorCtr="0" anchor="t" bIns="91425" lIns="91425" rIns="91425" wrap="square" tIns="91425">
            <a:noAutofit/>
          </a:bodyPr>
          <a:lstStyle/>
          <a:p>
            <a:pPr lvl="0" rtl="0">
              <a:spcBef>
                <a:spcPts val="0"/>
              </a:spcBef>
              <a:buNone/>
            </a:pPr>
            <a:r>
              <a:rPr b="1" lang="en-GB" sz="2200"/>
              <a:t>When you come home there are reports on the news about protests in Damascus against the government who have been accused of corruption. </a:t>
            </a:r>
          </a:p>
        </p:txBody>
      </p:sp>
      <p:sp>
        <p:nvSpPr>
          <p:cNvPr descr="05/05/2011 - Anti-government protests continue in Damascus." id="152" name="Shape 152" title="Syrian Protests in Damascus">
            <a:hlinkClick r:id="rId3"/>
          </p:cNvPr>
          <p:cNvSpPr/>
          <p:nvPr/>
        </p:nvSpPr>
        <p:spPr>
          <a:xfrm>
            <a:off x="1859975" y="1219475"/>
            <a:ext cx="5171200" cy="3878400"/>
          </a:xfrm>
          <a:prstGeom prst="rect">
            <a:avLst/>
          </a:prstGeom>
          <a:blipFill>
            <a:blip r:embed="rId4">
              <a:alphaModFix/>
            </a:blip>
            <a:stretch>
              <a:fillRect/>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56" name="Shape 156"/>
        <p:cNvGrpSpPr/>
        <p:nvPr/>
      </p:nvGrpSpPr>
      <p:grpSpPr>
        <a:xfrm>
          <a:off x="0" y="0"/>
          <a:ext cx="0" cy="0"/>
          <a:chOff x="0" y="0"/>
          <a:chExt cx="0" cy="0"/>
        </a:xfrm>
      </p:grpSpPr>
      <p:sp>
        <p:nvSpPr>
          <p:cNvPr id="157" name="Shape 157"/>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informal letters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158" name="Shape 158"/>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The protests. </a:t>
            </a:r>
          </a:p>
        </p:txBody>
      </p:sp>
      <p:sp>
        <p:nvSpPr>
          <p:cNvPr id="159" name="Shape 159"/>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normal day.</a:t>
            </a:r>
          </a:p>
        </p:txBody>
      </p:sp>
      <p:sp>
        <p:nvSpPr>
          <p:cNvPr id="160" name="Shape 160"/>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letter to my cousin in England.</a:t>
            </a:r>
          </a:p>
        </p:txBody>
      </p:sp>
      <p:sp>
        <p:nvSpPr>
          <p:cNvPr id="161" name="Shape 161"/>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p>
        </p:txBody>
      </p:sp>
      <p:sp>
        <p:nvSpPr>
          <p:cNvPr id="162" name="Shape 162"/>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66" name="Shape 166"/>
        <p:cNvGrpSpPr/>
        <p:nvPr/>
      </p:nvGrpSpPr>
      <p:grpSpPr>
        <a:xfrm>
          <a:off x="0" y="0"/>
          <a:ext cx="0" cy="0"/>
          <a:chOff x="0" y="0"/>
          <a:chExt cx="0" cy="0"/>
        </a:xfrm>
      </p:grpSpPr>
      <p:sp>
        <p:nvSpPr>
          <p:cNvPr id="167" name="Shape 167"/>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b="1" lang="en-GB"/>
              <a:t>A Letter to your cousin</a:t>
            </a:r>
          </a:p>
        </p:txBody>
      </p:sp>
      <p:sp>
        <p:nvSpPr>
          <p:cNvPr id="168" name="Shape 168"/>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You and your parents are pretty shocked by the raw footage from the protests. </a:t>
            </a:r>
          </a:p>
          <a:p>
            <a:pPr lvl="0">
              <a:spcBef>
                <a:spcPts val="0"/>
              </a:spcBef>
              <a:buNone/>
            </a:pPr>
            <a:r>
              <a:rPr lang="en-GB" sz="2000">
                <a:solidFill>
                  <a:srgbClr val="000000"/>
                </a:solidFill>
              </a:rPr>
              <a:t>After watching the news you decide to write a letter to your cousin in England. You have been writing to each other for years, a legacy from your childhood when your parents first encouraged you to be penpals. </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2" name="Shape 172"/>
        <p:cNvGrpSpPr/>
        <p:nvPr/>
      </p:nvGrpSpPr>
      <p:grpSpPr>
        <a:xfrm>
          <a:off x="0" y="0"/>
          <a:ext cx="0" cy="0"/>
          <a:chOff x="0" y="0"/>
          <a:chExt cx="0" cy="0"/>
        </a:xfrm>
      </p:grpSpPr>
      <p:sp>
        <p:nvSpPr>
          <p:cNvPr id="173" name="Shape 173"/>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What is an informal letter?</a:t>
            </a:r>
          </a:p>
        </p:txBody>
      </p:sp>
      <p:sp>
        <p:nvSpPr>
          <p:cNvPr id="174" name="Shape 174"/>
          <p:cNvSpPr txBox="1"/>
          <p:nvPr>
            <p:ph idx="1" type="body"/>
          </p:nvPr>
        </p:nvSpPr>
        <p:spPr>
          <a:xfrm>
            <a:off x="93525" y="924800"/>
            <a:ext cx="5372100" cy="4062900"/>
          </a:xfrm>
          <a:prstGeom prst="rect">
            <a:avLst/>
          </a:prstGeom>
        </p:spPr>
        <p:txBody>
          <a:bodyPr anchorCtr="0" anchor="t" bIns="91425" lIns="91425" rIns="91425" wrap="square" tIns="91425">
            <a:noAutofit/>
          </a:bodyPr>
          <a:lstStyle/>
          <a:p>
            <a:pPr lvl="0">
              <a:spcBef>
                <a:spcPts val="0"/>
              </a:spcBef>
              <a:buNone/>
            </a:pPr>
            <a:r>
              <a:rPr lang="en-GB" sz="2000">
                <a:solidFill>
                  <a:srgbClr val="000000"/>
                </a:solidFill>
              </a:rPr>
              <a:t>An informal letter is designed to inform and entertain a reader, who will be known to the writer on a personal level. </a:t>
            </a:r>
          </a:p>
          <a:p>
            <a:pPr lvl="0" rtl="0">
              <a:spcBef>
                <a:spcPts val="0"/>
              </a:spcBef>
              <a:buNone/>
            </a:pPr>
            <a:r>
              <a:rPr lang="en-GB" sz="2000">
                <a:solidFill>
                  <a:srgbClr val="000000"/>
                </a:solidFill>
              </a:rPr>
              <a:t>They are written in the 1st Person.</a:t>
            </a:r>
          </a:p>
          <a:p>
            <a:pPr lvl="0" rtl="0">
              <a:spcBef>
                <a:spcPts val="0"/>
              </a:spcBef>
              <a:buNone/>
            </a:pPr>
            <a:r>
              <a:rPr lang="en-GB" sz="2000">
                <a:solidFill>
                  <a:srgbClr val="000000"/>
                </a:solidFill>
              </a:rPr>
              <a:t>They begin with an informal greeting (Hey, Dear _____) and end with an informal farewell (Love, Talk soon). </a:t>
            </a:r>
            <a:r>
              <a:rPr lang="en-GB">
                <a:solidFill>
                  <a:srgbClr val="000000"/>
                </a:solidFill>
              </a:rPr>
              <a:t> </a:t>
            </a:r>
          </a:p>
        </p:txBody>
      </p:sp>
      <p:pic>
        <p:nvPicPr>
          <p:cNvPr id="175" name="Shape 175"/>
          <p:cNvPicPr preferRelativeResize="0"/>
          <p:nvPr/>
        </p:nvPicPr>
        <p:blipFill>
          <a:blip r:embed="rId3">
            <a:alphaModFix/>
          </a:blip>
          <a:stretch>
            <a:fillRect/>
          </a:stretch>
        </p:blipFill>
        <p:spPr>
          <a:xfrm>
            <a:off x="5784275" y="1047750"/>
            <a:ext cx="3048000" cy="304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79" name="Shape 179"/>
        <p:cNvGrpSpPr/>
        <p:nvPr/>
      </p:nvGrpSpPr>
      <p:grpSpPr>
        <a:xfrm>
          <a:off x="0" y="0"/>
          <a:ext cx="0" cy="0"/>
          <a:chOff x="0" y="0"/>
          <a:chExt cx="0" cy="0"/>
        </a:xfrm>
      </p:grpSpPr>
      <p:sp>
        <p:nvSpPr>
          <p:cNvPr id="180" name="Shape 180"/>
          <p:cNvSpPr txBox="1"/>
          <p:nvPr>
            <p:ph type="title"/>
          </p:nvPr>
        </p:nvSpPr>
        <p:spPr>
          <a:xfrm>
            <a:off x="259775" y="51175"/>
            <a:ext cx="8572500" cy="707400"/>
          </a:xfrm>
          <a:prstGeom prst="rect">
            <a:avLst/>
          </a:prstGeom>
        </p:spPr>
        <p:txBody>
          <a:bodyPr anchorCtr="0" anchor="t" bIns="91425" lIns="91425" rIns="91425" wrap="square" tIns="91425">
            <a:noAutofit/>
          </a:bodyPr>
          <a:lstStyle/>
          <a:p>
            <a:pPr lvl="0" rtl="0" algn="ctr">
              <a:spcBef>
                <a:spcPts val="0"/>
              </a:spcBef>
              <a:buNone/>
            </a:pPr>
            <a:r>
              <a:rPr b="1" lang="en-GB"/>
              <a:t>Your Task</a:t>
            </a:r>
          </a:p>
        </p:txBody>
      </p:sp>
      <p:sp>
        <p:nvSpPr>
          <p:cNvPr id="181" name="Shape 181"/>
          <p:cNvSpPr txBox="1"/>
          <p:nvPr>
            <p:ph idx="1" type="body"/>
          </p:nvPr>
        </p:nvSpPr>
        <p:spPr>
          <a:xfrm>
            <a:off x="259775" y="782950"/>
            <a:ext cx="5372100" cy="4062900"/>
          </a:xfrm>
          <a:prstGeom prst="rect">
            <a:avLst/>
          </a:prstGeom>
        </p:spPr>
        <p:txBody>
          <a:bodyPr anchorCtr="0" anchor="t" bIns="91425" lIns="91425" rIns="91425" wrap="square" tIns="91425">
            <a:noAutofit/>
          </a:bodyPr>
          <a:lstStyle/>
          <a:p>
            <a:pPr lvl="0" rtl="0">
              <a:spcBef>
                <a:spcPts val="0"/>
              </a:spcBef>
              <a:buNone/>
            </a:pPr>
            <a:r>
              <a:rPr lang="en-GB" sz="2200">
                <a:solidFill>
                  <a:srgbClr val="000000"/>
                </a:solidFill>
              </a:rPr>
              <a:t>You are to write an informal letter to your cousin in England about recent events at home. </a:t>
            </a:r>
          </a:p>
          <a:p>
            <a:pPr lvl="0" rtl="0">
              <a:spcBef>
                <a:spcPts val="0"/>
              </a:spcBef>
              <a:buNone/>
            </a:pPr>
            <a:r>
              <a:rPr b="1" lang="en-GB" sz="2200">
                <a:solidFill>
                  <a:srgbClr val="000000"/>
                </a:solidFill>
              </a:rPr>
              <a:t>Genre</a:t>
            </a:r>
            <a:r>
              <a:rPr lang="en-GB" sz="2200">
                <a:solidFill>
                  <a:srgbClr val="000000"/>
                </a:solidFill>
              </a:rPr>
              <a:t>: Letter</a:t>
            </a:r>
          </a:p>
          <a:p>
            <a:pPr lvl="0" rtl="0">
              <a:spcBef>
                <a:spcPts val="0"/>
              </a:spcBef>
              <a:buNone/>
            </a:pPr>
            <a:r>
              <a:rPr b="1" lang="en-GB" sz="2200">
                <a:solidFill>
                  <a:srgbClr val="000000"/>
                </a:solidFill>
              </a:rPr>
              <a:t>Audience</a:t>
            </a:r>
            <a:r>
              <a:rPr lang="en-GB" sz="2200">
                <a:solidFill>
                  <a:srgbClr val="000000"/>
                </a:solidFill>
              </a:rPr>
              <a:t>: Your cousin in England</a:t>
            </a:r>
          </a:p>
          <a:p>
            <a:pPr lvl="0" rtl="0">
              <a:spcBef>
                <a:spcPts val="0"/>
              </a:spcBef>
              <a:buNone/>
            </a:pPr>
            <a:r>
              <a:rPr b="1" lang="en-GB" sz="2200">
                <a:solidFill>
                  <a:srgbClr val="000000"/>
                </a:solidFill>
              </a:rPr>
              <a:t>Purpose</a:t>
            </a:r>
            <a:r>
              <a:rPr lang="en-GB" sz="2200">
                <a:solidFill>
                  <a:srgbClr val="000000"/>
                </a:solidFill>
              </a:rPr>
              <a:t>: To inform them about what has been going on in Syria, and about your life in general. </a:t>
            </a:r>
          </a:p>
        </p:txBody>
      </p:sp>
      <p:pic>
        <p:nvPicPr>
          <p:cNvPr id="182" name="Shape 182"/>
          <p:cNvPicPr preferRelativeResize="0"/>
          <p:nvPr/>
        </p:nvPicPr>
        <p:blipFill>
          <a:blip r:embed="rId3">
            <a:alphaModFix/>
          </a:blip>
          <a:stretch>
            <a:fillRect/>
          </a:stretch>
        </p:blipFill>
        <p:spPr>
          <a:xfrm>
            <a:off x="5784275" y="1047750"/>
            <a:ext cx="3048000" cy="304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86" name="Shape 186"/>
        <p:cNvGrpSpPr/>
        <p:nvPr/>
      </p:nvGrpSpPr>
      <p:grpSpPr>
        <a:xfrm>
          <a:off x="0" y="0"/>
          <a:ext cx="0" cy="0"/>
          <a:chOff x="0" y="0"/>
          <a:chExt cx="0" cy="0"/>
        </a:xfrm>
      </p:grpSpPr>
      <p:sp>
        <p:nvSpPr>
          <p:cNvPr id="187" name="Shape 187"/>
          <p:cNvSpPr txBox="1"/>
          <p:nvPr>
            <p:ph type="title"/>
          </p:nvPr>
        </p:nvSpPr>
        <p:spPr>
          <a:xfrm>
            <a:off x="311700" y="68675"/>
            <a:ext cx="8520600" cy="572700"/>
          </a:xfrm>
          <a:prstGeom prst="rect">
            <a:avLst/>
          </a:prstGeom>
        </p:spPr>
        <p:txBody>
          <a:bodyPr anchorCtr="0" anchor="t" bIns="91425" lIns="91425" rIns="91425" wrap="square" tIns="91425">
            <a:noAutofit/>
          </a:bodyPr>
          <a:lstStyle/>
          <a:p>
            <a:pPr lvl="0" rtl="0">
              <a:spcBef>
                <a:spcPts val="0"/>
              </a:spcBef>
              <a:buNone/>
            </a:pPr>
            <a:r>
              <a:rPr b="1" lang="en-GB"/>
              <a:t>A Letter to your cousin: Informal Letter</a:t>
            </a:r>
          </a:p>
        </p:txBody>
      </p:sp>
      <p:sp>
        <p:nvSpPr>
          <p:cNvPr id="188" name="Shape 188"/>
          <p:cNvSpPr txBox="1"/>
          <p:nvPr>
            <p:ph idx="1" type="body"/>
          </p:nvPr>
        </p:nvSpPr>
        <p:spPr>
          <a:xfrm>
            <a:off x="311700" y="696300"/>
            <a:ext cx="8520600" cy="4390200"/>
          </a:xfrm>
          <a:prstGeom prst="rect">
            <a:avLst/>
          </a:prstGeom>
        </p:spPr>
        <p:txBody>
          <a:bodyPr anchorCtr="0" anchor="t" bIns="91425" lIns="91425" rIns="91425" wrap="square" tIns="91425">
            <a:noAutofit/>
          </a:bodyPr>
          <a:lstStyle/>
          <a:p>
            <a:pPr lvl="0">
              <a:spcBef>
                <a:spcPts val="0"/>
              </a:spcBef>
              <a:buNone/>
            </a:pPr>
            <a:r>
              <a:rPr b="1" lang="en-GB" sz="2000">
                <a:solidFill>
                  <a:srgbClr val="000000"/>
                </a:solidFill>
              </a:rPr>
              <a:t>Greeting</a:t>
            </a:r>
          </a:p>
          <a:p>
            <a:pPr lvl="0">
              <a:spcBef>
                <a:spcPts val="0"/>
              </a:spcBef>
              <a:buNone/>
            </a:pPr>
            <a:r>
              <a:rPr b="1" lang="en-GB" sz="2000">
                <a:solidFill>
                  <a:srgbClr val="000000"/>
                </a:solidFill>
              </a:rPr>
              <a:t>First paragraph: </a:t>
            </a:r>
            <a:r>
              <a:rPr lang="en-GB" sz="2000">
                <a:solidFill>
                  <a:srgbClr val="000000"/>
                </a:solidFill>
              </a:rPr>
              <a:t>ask how they are, mention things from the previous letters you’ve written</a:t>
            </a:r>
          </a:p>
          <a:p>
            <a:pPr lvl="0">
              <a:spcBef>
                <a:spcPts val="0"/>
              </a:spcBef>
              <a:buNone/>
            </a:pPr>
            <a:r>
              <a:rPr b="1" lang="en-GB" sz="2000">
                <a:solidFill>
                  <a:srgbClr val="000000"/>
                </a:solidFill>
              </a:rPr>
              <a:t>Second paragraph:</a:t>
            </a:r>
            <a:r>
              <a:rPr lang="en-GB" sz="2000">
                <a:solidFill>
                  <a:srgbClr val="000000"/>
                </a:solidFill>
              </a:rPr>
              <a:t> talk about what’s been going on in the family</a:t>
            </a:r>
          </a:p>
          <a:p>
            <a:pPr lvl="0">
              <a:spcBef>
                <a:spcPts val="0"/>
              </a:spcBef>
              <a:buNone/>
            </a:pPr>
            <a:r>
              <a:rPr b="1" lang="en-GB" sz="2000">
                <a:solidFill>
                  <a:srgbClr val="000000"/>
                </a:solidFill>
              </a:rPr>
              <a:t>Third paragraph:</a:t>
            </a:r>
            <a:r>
              <a:rPr lang="en-GB" sz="2000">
                <a:solidFill>
                  <a:srgbClr val="000000"/>
                </a:solidFill>
              </a:rPr>
              <a:t> talk about what’s going on in the community and your concerns about the protests</a:t>
            </a:r>
          </a:p>
          <a:p>
            <a:pPr lvl="0">
              <a:spcBef>
                <a:spcPts val="0"/>
              </a:spcBef>
              <a:buNone/>
            </a:pPr>
            <a:r>
              <a:rPr b="1" lang="en-GB" sz="2000">
                <a:solidFill>
                  <a:srgbClr val="000000"/>
                </a:solidFill>
              </a:rPr>
              <a:t>Fourth paragraph:</a:t>
            </a:r>
            <a:r>
              <a:rPr lang="en-GB" sz="2000">
                <a:solidFill>
                  <a:srgbClr val="000000"/>
                </a:solidFill>
              </a:rPr>
              <a:t> talk about when you hope to see them or when you will next write</a:t>
            </a:r>
          </a:p>
          <a:p>
            <a:pPr lvl="0" rtl="0">
              <a:spcBef>
                <a:spcPts val="0"/>
              </a:spcBef>
              <a:buNone/>
            </a:pPr>
            <a:r>
              <a:rPr b="1" lang="en-GB" sz="2000">
                <a:solidFill>
                  <a:srgbClr val="000000"/>
                </a:solidFill>
              </a:rPr>
              <a:t>Sign-off</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2" name="Shape 192"/>
        <p:cNvGrpSpPr/>
        <p:nvPr/>
      </p:nvGrpSpPr>
      <p:grpSpPr>
        <a:xfrm>
          <a:off x="0" y="0"/>
          <a:ext cx="0" cy="0"/>
          <a:chOff x="0" y="0"/>
          <a:chExt cx="0" cy="0"/>
        </a:xfrm>
      </p:grpSpPr>
      <p:sp>
        <p:nvSpPr>
          <p:cNvPr id="193" name="Shape 193"/>
          <p:cNvSpPr txBox="1"/>
          <p:nvPr>
            <p:ph type="title"/>
          </p:nvPr>
        </p:nvSpPr>
        <p:spPr>
          <a:xfrm>
            <a:off x="311700" y="145000"/>
            <a:ext cx="8520600" cy="572700"/>
          </a:xfrm>
          <a:prstGeom prst="rect">
            <a:avLst/>
          </a:prstGeom>
        </p:spPr>
        <p:txBody>
          <a:bodyPr anchorCtr="0" anchor="t" bIns="91425" lIns="91425" rIns="91425" wrap="square" tIns="91425">
            <a:noAutofit/>
          </a:bodyPr>
          <a:lstStyle/>
          <a:p>
            <a:pPr lvl="0" rtl="0">
              <a:spcBef>
                <a:spcPts val="0"/>
              </a:spcBef>
              <a:buNone/>
            </a:pPr>
            <a:r>
              <a:rPr lang="en-GB" u="sng"/>
              <a:t>Peer Assessment</a:t>
            </a:r>
          </a:p>
        </p:txBody>
      </p:sp>
      <p:sp>
        <p:nvSpPr>
          <p:cNvPr id="194" name="Shape 194"/>
          <p:cNvSpPr txBox="1"/>
          <p:nvPr>
            <p:ph idx="1" type="body"/>
          </p:nvPr>
        </p:nvSpPr>
        <p:spPr>
          <a:xfrm>
            <a:off x="311700" y="938150"/>
            <a:ext cx="5451000" cy="3416400"/>
          </a:xfrm>
          <a:prstGeom prst="rect">
            <a:avLst/>
          </a:prstGeom>
        </p:spPr>
        <p:txBody>
          <a:bodyPr anchorCtr="0" anchor="t" bIns="91425" lIns="91425" rIns="91425" wrap="square" tIns="91425">
            <a:noAutofit/>
          </a:bodyPr>
          <a:lstStyle/>
          <a:p>
            <a:pPr lvl="0" rtl="0">
              <a:spcBef>
                <a:spcPts val="0"/>
              </a:spcBef>
              <a:buNone/>
            </a:pPr>
            <a:r>
              <a:rPr lang="en-GB" sz="2000">
                <a:solidFill>
                  <a:srgbClr val="000000"/>
                </a:solidFill>
              </a:rPr>
              <a:t>Swap your book with a partner and peer assess their work in purple pen. You should mark for: </a:t>
            </a:r>
          </a:p>
          <a:p>
            <a:pPr indent="-355600" lvl="0" marL="457200" rtl="0">
              <a:spcBef>
                <a:spcPts val="0"/>
              </a:spcBef>
              <a:spcAft>
                <a:spcPts val="0"/>
              </a:spcAft>
              <a:buClr>
                <a:srgbClr val="000000"/>
              </a:buClr>
              <a:buSzPct val="100000"/>
            </a:pPr>
            <a:r>
              <a:rPr lang="en-GB" sz="2000">
                <a:solidFill>
                  <a:srgbClr val="000000"/>
                </a:solidFill>
              </a:rPr>
              <a:t>Correct capital letter use (C)</a:t>
            </a:r>
          </a:p>
          <a:p>
            <a:pPr indent="-355600" lvl="0" marL="457200" rtl="0">
              <a:spcBef>
                <a:spcPts val="0"/>
              </a:spcBef>
              <a:spcAft>
                <a:spcPts val="0"/>
              </a:spcAft>
              <a:buClr>
                <a:srgbClr val="000000"/>
              </a:buClr>
              <a:buSzPct val="100000"/>
            </a:pPr>
            <a:r>
              <a:rPr lang="en-GB" sz="2000">
                <a:solidFill>
                  <a:srgbClr val="000000"/>
                </a:solidFill>
              </a:rPr>
              <a:t>Use of correct sentence structure (NS)</a:t>
            </a:r>
          </a:p>
          <a:p>
            <a:pPr indent="-355600" lvl="0" marL="457200" rtl="0">
              <a:spcBef>
                <a:spcPts val="0"/>
              </a:spcBef>
              <a:spcAft>
                <a:spcPts val="0"/>
              </a:spcAft>
              <a:buClr>
                <a:srgbClr val="000000"/>
              </a:buClr>
              <a:buSzPct val="100000"/>
            </a:pPr>
            <a:r>
              <a:rPr lang="en-GB" sz="2000">
                <a:solidFill>
                  <a:srgbClr val="000000"/>
                </a:solidFill>
              </a:rPr>
              <a:t>Written in 1st Person </a:t>
            </a:r>
          </a:p>
          <a:p>
            <a:pPr indent="-355600" lvl="0" marL="457200" rtl="0">
              <a:spcBef>
                <a:spcPts val="0"/>
              </a:spcBef>
              <a:spcAft>
                <a:spcPts val="0"/>
              </a:spcAft>
              <a:buClr>
                <a:srgbClr val="000000"/>
              </a:buClr>
              <a:buSzPct val="100000"/>
            </a:pPr>
            <a:r>
              <a:rPr lang="en-GB" sz="2000">
                <a:solidFill>
                  <a:srgbClr val="000000"/>
                </a:solidFill>
              </a:rPr>
              <a:t>Written in an informal style</a:t>
            </a:r>
          </a:p>
          <a:p>
            <a:pPr indent="-355600" lvl="0" marL="457200" rtl="0">
              <a:spcBef>
                <a:spcPts val="0"/>
              </a:spcBef>
              <a:buClr>
                <a:srgbClr val="000000"/>
              </a:buClr>
              <a:buSzPct val="100000"/>
            </a:pPr>
            <a:r>
              <a:rPr lang="en-GB" sz="2000">
                <a:solidFill>
                  <a:srgbClr val="000000"/>
                </a:solidFill>
              </a:rPr>
              <a:t>Is detailed and accurate</a:t>
            </a:r>
          </a:p>
          <a:p>
            <a:pPr lvl="0" rtl="0">
              <a:spcBef>
                <a:spcPts val="0"/>
              </a:spcBef>
              <a:buNone/>
            </a:pPr>
            <a:r>
              <a:rPr lang="en-GB" sz="2000">
                <a:solidFill>
                  <a:srgbClr val="000000"/>
                </a:solidFill>
              </a:rPr>
              <a:t>Provide a WWW and EBL.</a:t>
            </a:r>
          </a:p>
        </p:txBody>
      </p:sp>
      <p:pic>
        <p:nvPicPr>
          <p:cNvPr id="195" name="Shape 195"/>
          <p:cNvPicPr preferRelativeResize="0"/>
          <p:nvPr/>
        </p:nvPicPr>
        <p:blipFill>
          <a:blip r:embed="rId3">
            <a:alphaModFix/>
          </a:blip>
          <a:stretch>
            <a:fillRect/>
          </a:stretch>
        </p:blipFill>
        <p:spPr>
          <a:xfrm>
            <a:off x="5762688" y="989000"/>
            <a:ext cx="3381375" cy="3314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199" name="Shape 199"/>
        <p:cNvGrpSpPr/>
        <p:nvPr/>
      </p:nvGrpSpPr>
      <p:grpSpPr>
        <a:xfrm>
          <a:off x="0" y="0"/>
          <a:ext cx="0" cy="0"/>
          <a:chOff x="0" y="0"/>
          <a:chExt cx="0" cy="0"/>
        </a:xfrm>
      </p:grpSpPr>
      <p:sp>
        <p:nvSpPr>
          <p:cNvPr id="200" name="Shape 200"/>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informal letters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201" name="Shape 201"/>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The protests. </a:t>
            </a:r>
          </a:p>
        </p:txBody>
      </p:sp>
      <p:sp>
        <p:nvSpPr>
          <p:cNvPr id="202" name="Shape 202"/>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normal day.</a:t>
            </a:r>
          </a:p>
        </p:txBody>
      </p:sp>
      <p:sp>
        <p:nvSpPr>
          <p:cNvPr id="203" name="Shape 203"/>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letter to my cousin in England.</a:t>
            </a:r>
          </a:p>
        </p:txBody>
      </p:sp>
      <p:sp>
        <p:nvSpPr>
          <p:cNvPr id="204" name="Shape 204"/>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p>
        </p:txBody>
      </p:sp>
      <p:sp>
        <p:nvSpPr>
          <p:cNvPr id="205" name="Shape 205"/>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09" name="Shape 209"/>
        <p:cNvGrpSpPr/>
        <p:nvPr/>
      </p:nvGrpSpPr>
      <p:grpSpPr>
        <a:xfrm>
          <a:off x="0" y="0"/>
          <a:ext cx="0" cy="0"/>
          <a:chOff x="0" y="0"/>
          <a:chExt cx="0" cy="0"/>
        </a:xfrm>
      </p:grpSpPr>
      <p:pic>
        <p:nvPicPr>
          <p:cNvPr id="210" name="Shape 210"/>
          <p:cNvPicPr preferRelativeResize="0"/>
          <p:nvPr/>
        </p:nvPicPr>
        <p:blipFill>
          <a:blip r:embed="rId3">
            <a:alphaModFix/>
          </a:blip>
          <a:stretch>
            <a:fillRect/>
          </a:stretch>
        </p:blipFill>
        <p:spPr>
          <a:xfrm>
            <a:off x="0" y="0"/>
            <a:ext cx="4330099" cy="5143500"/>
          </a:xfrm>
          <a:prstGeom prst="rect">
            <a:avLst/>
          </a:prstGeom>
          <a:noFill/>
          <a:ln>
            <a:noFill/>
          </a:ln>
        </p:spPr>
      </p:pic>
      <p:sp>
        <p:nvSpPr>
          <p:cNvPr id="211" name="Shape 211"/>
          <p:cNvSpPr txBox="1"/>
          <p:nvPr/>
        </p:nvSpPr>
        <p:spPr>
          <a:xfrm>
            <a:off x="4974425" y="1078275"/>
            <a:ext cx="3456900" cy="1136400"/>
          </a:xfrm>
          <a:prstGeom prst="rect">
            <a:avLst/>
          </a:prstGeom>
          <a:noFill/>
          <a:ln>
            <a:noFill/>
          </a:ln>
        </p:spPr>
        <p:txBody>
          <a:bodyPr anchorCtr="0" anchor="t" bIns="91425" lIns="91425" rIns="91425" wrap="square" tIns="91425">
            <a:noAutofit/>
          </a:bodyPr>
          <a:lstStyle/>
          <a:p>
            <a:pPr lvl="0">
              <a:spcBef>
                <a:spcPts val="0"/>
              </a:spcBef>
              <a:buClr>
                <a:schemeClr val="dk1"/>
              </a:buClr>
              <a:buSzPct val="36666"/>
              <a:buFont typeface="Arial"/>
              <a:buNone/>
            </a:pPr>
            <a:r>
              <a:rPr lang="en-GB" sz="3000">
                <a:solidFill>
                  <a:schemeClr val="dk1"/>
                </a:solidFill>
              </a:rPr>
              <a:t>How did you use these today? </a:t>
            </a:r>
          </a:p>
          <a:p>
            <a:pPr lvl="0">
              <a:spcBef>
                <a:spcPts val="0"/>
              </a:spcBef>
              <a:buClr>
                <a:schemeClr val="dk1"/>
              </a:buClr>
              <a:buSzPct val="36666"/>
              <a:buFont typeface="Arial"/>
              <a:buNone/>
            </a:pPr>
            <a:r>
              <a:rPr lang="en-GB" sz="3000">
                <a:solidFill>
                  <a:schemeClr val="dk1"/>
                </a:solidFill>
              </a:rPr>
              <a:t>Caring</a:t>
            </a:r>
          </a:p>
          <a:p>
            <a:pPr lvl="0">
              <a:spcBef>
                <a:spcPts val="0"/>
              </a:spcBef>
              <a:buClr>
                <a:schemeClr val="dk1"/>
              </a:buClr>
              <a:buSzPct val="36666"/>
              <a:buFont typeface="Arial"/>
              <a:buNone/>
            </a:pPr>
            <a:r>
              <a:rPr lang="en-GB" sz="3000">
                <a:solidFill>
                  <a:schemeClr val="dk1"/>
                </a:solidFill>
              </a:rPr>
              <a:t>Self-Assurance</a:t>
            </a:r>
          </a:p>
          <a:p>
            <a:pPr lvl="0">
              <a:spcBef>
                <a:spcPts val="0"/>
              </a:spcBef>
              <a:buClr>
                <a:schemeClr val="dk1"/>
              </a:buClr>
              <a:buSzPct val="36666"/>
              <a:buFont typeface="Arial"/>
              <a:buNone/>
            </a:pPr>
            <a:r>
              <a:rPr lang="en-GB" sz="3000">
                <a:solidFill>
                  <a:schemeClr val="dk1"/>
                </a:solidFill>
              </a:rPr>
              <a:t>Originality</a:t>
            </a:r>
          </a:p>
          <a:p>
            <a:pPr lvl="0" rtl="0">
              <a:spcBef>
                <a:spcPts val="0"/>
              </a:spcBef>
              <a:buNone/>
            </a:pPr>
            <a:r>
              <a:t/>
            </a:r>
            <a:endParaRPr sz="3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0E0E3"/>
        </a:solidFill>
      </p:bgPr>
    </p:bg>
    <p:spTree>
      <p:nvGrpSpPr>
        <p:cNvPr id="215" name="Shape 215"/>
        <p:cNvGrpSpPr/>
        <p:nvPr/>
      </p:nvGrpSpPr>
      <p:grpSpPr>
        <a:xfrm>
          <a:off x="0" y="0"/>
          <a:ext cx="0" cy="0"/>
          <a:chOff x="0" y="0"/>
          <a:chExt cx="0" cy="0"/>
        </a:xfrm>
      </p:grpSpPr>
      <p:sp>
        <p:nvSpPr>
          <p:cNvPr id="216" name="Shape 216"/>
          <p:cNvSpPr txBox="1"/>
          <p:nvPr>
            <p:ph type="title"/>
          </p:nvPr>
        </p:nvSpPr>
        <p:spPr>
          <a:xfrm>
            <a:off x="311700" y="164550"/>
            <a:ext cx="8520600" cy="572700"/>
          </a:xfrm>
          <a:prstGeom prst="rect">
            <a:avLst/>
          </a:prstGeom>
        </p:spPr>
        <p:txBody>
          <a:bodyPr anchorCtr="0" anchor="t" bIns="91425" lIns="91425" rIns="91425" wrap="square" tIns="91425">
            <a:noAutofit/>
          </a:bodyPr>
          <a:lstStyle/>
          <a:p>
            <a:pPr lvl="0" rtl="0">
              <a:spcBef>
                <a:spcPts val="0"/>
              </a:spcBef>
              <a:buClr>
                <a:schemeClr val="lt1"/>
              </a:buClr>
              <a:buSzPct val="25000"/>
              <a:buFont typeface="Permanent Marker"/>
              <a:buNone/>
            </a:pPr>
            <a:r>
              <a:rPr b="1" lang="en-GB" sz="3000">
                <a:latin typeface="Calibri"/>
                <a:ea typeface="Calibri"/>
                <a:cs typeface="Calibri"/>
                <a:sym typeface="Calibri"/>
              </a:rPr>
              <a:t>Learning Question: How could we learn about informal letters through the Syrian Crisis?</a:t>
            </a:r>
          </a:p>
          <a:p>
            <a:pPr lvl="0" rtl="0">
              <a:spcBef>
                <a:spcPts val="0"/>
              </a:spcBef>
              <a:buNone/>
            </a:pPr>
            <a:r>
              <a:t/>
            </a:r>
            <a:endParaRPr b="1">
              <a:solidFill>
                <a:srgbClr val="000000"/>
              </a:solidFill>
            </a:endParaRPr>
          </a:p>
          <a:p>
            <a:pPr lvl="0" rtl="0">
              <a:spcBef>
                <a:spcPts val="0"/>
              </a:spcBef>
              <a:buNone/>
            </a:pPr>
            <a:r>
              <a:t/>
            </a:r>
            <a:endParaRPr/>
          </a:p>
        </p:txBody>
      </p:sp>
      <p:sp>
        <p:nvSpPr>
          <p:cNvPr id="217" name="Shape 217"/>
          <p:cNvSpPr txBox="1"/>
          <p:nvPr/>
        </p:nvSpPr>
        <p:spPr>
          <a:xfrm>
            <a:off x="420725" y="4221375"/>
            <a:ext cx="7999800" cy="743700"/>
          </a:xfrm>
          <a:prstGeom prst="rect">
            <a:avLst/>
          </a:prstGeom>
          <a:solidFill>
            <a:srgbClr val="FFE599"/>
          </a:solidFill>
          <a:ln>
            <a:noFill/>
          </a:ln>
        </p:spPr>
        <p:txBody>
          <a:bodyPr anchorCtr="0" anchor="t" bIns="91425" lIns="91425" rIns="91425" wrap="square" tIns="91425">
            <a:noAutofit/>
          </a:bodyPr>
          <a:lstStyle/>
          <a:p>
            <a:pPr indent="-368300" lvl="0" marL="457200" rtl="0">
              <a:spcBef>
                <a:spcPts val="0"/>
              </a:spcBef>
              <a:buSzPct val="100000"/>
              <a:buAutoNum type="arabicPeriod"/>
            </a:pPr>
            <a:r>
              <a:rPr lang="en-GB" sz="2200"/>
              <a:t>Starter: The protests. </a:t>
            </a:r>
          </a:p>
        </p:txBody>
      </p:sp>
      <p:sp>
        <p:nvSpPr>
          <p:cNvPr id="218" name="Shape 218"/>
          <p:cNvSpPr txBox="1"/>
          <p:nvPr/>
        </p:nvSpPr>
        <p:spPr>
          <a:xfrm>
            <a:off x="1301925" y="3578775"/>
            <a:ext cx="7118700" cy="642600"/>
          </a:xfrm>
          <a:prstGeom prst="rect">
            <a:avLst/>
          </a:prstGeom>
          <a:solidFill>
            <a:srgbClr val="F9CB9C"/>
          </a:solidFill>
          <a:ln>
            <a:noFill/>
          </a:ln>
        </p:spPr>
        <p:txBody>
          <a:bodyPr anchorCtr="0" anchor="t" bIns="91425" lIns="91425" rIns="91425" wrap="square" tIns="91425">
            <a:noAutofit/>
          </a:bodyPr>
          <a:lstStyle/>
          <a:p>
            <a:pPr lvl="0" rtl="0">
              <a:spcBef>
                <a:spcPts val="0"/>
              </a:spcBef>
              <a:buNone/>
            </a:pPr>
            <a:r>
              <a:rPr lang="en-GB" sz="2200"/>
              <a:t>2. A normal day.</a:t>
            </a:r>
          </a:p>
        </p:txBody>
      </p:sp>
      <p:sp>
        <p:nvSpPr>
          <p:cNvPr id="219" name="Shape 219"/>
          <p:cNvSpPr txBox="1"/>
          <p:nvPr/>
        </p:nvSpPr>
        <p:spPr>
          <a:xfrm>
            <a:off x="1961600" y="2835075"/>
            <a:ext cx="6459000" cy="743700"/>
          </a:xfrm>
          <a:prstGeom prst="rect">
            <a:avLst/>
          </a:prstGeom>
          <a:solidFill>
            <a:srgbClr val="D5A6BD"/>
          </a:solidFill>
          <a:ln>
            <a:noFill/>
          </a:ln>
        </p:spPr>
        <p:txBody>
          <a:bodyPr anchorCtr="0" anchor="t" bIns="91425" lIns="91425" rIns="91425" wrap="square" tIns="91425">
            <a:noAutofit/>
          </a:bodyPr>
          <a:lstStyle/>
          <a:p>
            <a:pPr lvl="0" rtl="0">
              <a:spcBef>
                <a:spcPts val="0"/>
              </a:spcBef>
              <a:buNone/>
            </a:pPr>
            <a:r>
              <a:rPr lang="en-GB" sz="2200"/>
              <a:t>3. A letter to my cousin in England.</a:t>
            </a:r>
          </a:p>
        </p:txBody>
      </p:sp>
      <p:sp>
        <p:nvSpPr>
          <p:cNvPr id="220" name="Shape 220"/>
          <p:cNvSpPr txBox="1"/>
          <p:nvPr/>
        </p:nvSpPr>
        <p:spPr>
          <a:xfrm>
            <a:off x="2691500" y="2019675"/>
            <a:ext cx="5729100" cy="815400"/>
          </a:xfrm>
          <a:prstGeom prst="rect">
            <a:avLst/>
          </a:prstGeom>
          <a:solidFill>
            <a:srgbClr val="B4A7D6"/>
          </a:solidFill>
          <a:ln>
            <a:noFill/>
          </a:ln>
        </p:spPr>
        <p:txBody>
          <a:bodyPr anchorCtr="0" anchor="t" bIns="91425" lIns="91425" rIns="91425" wrap="square" tIns="91425">
            <a:noAutofit/>
          </a:bodyPr>
          <a:lstStyle/>
          <a:p>
            <a:pPr lvl="0" rtl="0">
              <a:spcBef>
                <a:spcPts val="0"/>
              </a:spcBef>
              <a:buNone/>
            </a:pPr>
            <a:r>
              <a:rPr lang="en-GB" sz="2200"/>
              <a:t>4. </a:t>
            </a:r>
            <a:r>
              <a:rPr lang="en-GB" sz="2200">
                <a:solidFill>
                  <a:schemeClr val="dk1"/>
                </a:solidFill>
              </a:rPr>
              <a:t>Peer Assess.</a:t>
            </a:r>
          </a:p>
        </p:txBody>
      </p:sp>
      <p:sp>
        <p:nvSpPr>
          <p:cNvPr id="221" name="Shape 221"/>
          <p:cNvSpPr txBox="1"/>
          <p:nvPr/>
        </p:nvSpPr>
        <p:spPr>
          <a:xfrm>
            <a:off x="3512275" y="1205775"/>
            <a:ext cx="4908300" cy="813900"/>
          </a:xfrm>
          <a:prstGeom prst="rect">
            <a:avLst/>
          </a:prstGeom>
          <a:solidFill>
            <a:srgbClr val="C9DAF8"/>
          </a:solidFill>
          <a:ln>
            <a:noFill/>
          </a:ln>
        </p:spPr>
        <p:txBody>
          <a:bodyPr anchorCtr="0" anchor="t" bIns="91425" lIns="91425" rIns="91425" wrap="square" tIns="91425">
            <a:noAutofit/>
          </a:bodyPr>
          <a:lstStyle/>
          <a:p>
            <a:pPr lvl="0" rtl="0">
              <a:spcBef>
                <a:spcPts val="0"/>
              </a:spcBef>
              <a:buNone/>
            </a:pPr>
            <a:r>
              <a:rPr lang="en-GB" sz="2200"/>
              <a:t>5. Plenary: Reflection. </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