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76" r:id="rId4"/>
    <p:sldMasterId id="2147483677"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y="5143500" cx="9144000"/>
  <p:notesSz cx="6858000" cy="9144000"/>
  <p:embeddedFontLst>
    <p:embeddedFont>
      <p:font typeface="Permanent Marker"/>
      <p:regular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4A44A95F-4E89-431C-94C5-2C8D528CD6B4}">
  <a:tblStyle styleId="{4A44A95F-4E89-431C-94C5-2C8D528CD6B4}" styleName="Table_0">
    <a:wholeTbl>
      <a:tcTxStyle>
        <a:font>
          <a:latin typeface="Arial"/>
          <a:ea typeface="Arial"/>
          <a:cs typeface="Arial"/>
        </a:font>
        <a:srgbClr val="000000"/>
      </a:tcTxStyle>
      <a:tcStyle>
        <a:tcBdr>
          <a:left>
            <a:ln cap="flat" cmpd="sng" w="9525">
              <a:solidFill>
                <a:srgbClr val="9E9E9E"/>
              </a:solidFill>
              <a:prstDash val="solid"/>
              <a:round/>
              <a:headEnd len="med" w="med" type="none"/>
              <a:tailEnd len="med" w="med" type="none"/>
            </a:ln>
          </a:left>
          <a:right>
            <a:ln cap="flat" cmpd="sng" w="9525">
              <a:solidFill>
                <a:srgbClr val="9E9E9E"/>
              </a:solidFill>
              <a:prstDash val="solid"/>
              <a:round/>
              <a:headEnd len="med" w="med" type="none"/>
              <a:tailEnd len="med" w="med" type="none"/>
            </a:ln>
          </a:right>
          <a:top>
            <a:ln cap="flat" cmpd="sng" w="9525">
              <a:solidFill>
                <a:srgbClr val="9E9E9E"/>
              </a:solidFill>
              <a:prstDash val="solid"/>
              <a:round/>
              <a:headEnd len="med" w="med" type="none"/>
              <a:tailEnd len="med" w="med" type="none"/>
            </a:ln>
          </a:top>
          <a:bottom>
            <a:ln cap="flat" cmpd="sng" w="9525">
              <a:solidFill>
                <a:srgbClr val="9E9E9E"/>
              </a:solidFill>
              <a:prstDash val="solid"/>
              <a:round/>
              <a:headEnd len="med" w="med" type="none"/>
              <a:tailEnd len="med" w="med" type="none"/>
            </a:ln>
          </a:bottom>
          <a:insideH>
            <a:ln cap="flat" cmpd="sng" w="9525">
              <a:solidFill>
                <a:srgbClr val="9E9E9E"/>
              </a:solidFill>
              <a:prstDash val="solid"/>
              <a:round/>
              <a:headEnd len="med" w="med" type="none"/>
              <a:tailEnd len="med" w="med" type="none"/>
            </a:ln>
          </a:insideH>
          <a:insideV>
            <a:ln cap="flat" cmpd="sng" w="9525">
              <a:solidFill>
                <a:srgbClr val="9E9E9E"/>
              </a:solidFill>
              <a:prstDash val="solid"/>
              <a:round/>
              <a:headEnd len="med" w="med" type="none"/>
              <a:tailEnd len="med" w="med"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font" Target="fonts/PermanentMarker-regular.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2.xml"/><Relationship Id="rId19" Type="http://schemas.openxmlformats.org/officeDocument/2006/relationships/slide" Target="slides/slide13.xml"/><Relationship Id="rId6" Type="http://schemas.openxmlformats.org/officeDocument/2006/relationships/notesMaster" Target="notesMasters/notesMaster1.xml"/><Relationship Id="rId18" Type="http://schemas.openxmlformats.org/officeDocument/2006/relationships/slide" Target="slides/slide12.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Shape 3"/>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 name="Shape 4"/>
          <p:cNvSpPr txBox="1"/>
          <p:nvPr>
            <p:ph idx="1" type="body"/>
          </p:nvPr>
        </p:nvSpPr>
        <p:spPr>
          <a:xfrm>
            <a:off x="685800" y="4343400"/>
            <a:ext cx="5486400" cy="4114800"/>
          </a:xfrm>
          <a:prstGeom prst="rect">
            <a:avLst/>
          </a:prstGeom>
          <a:noFill/>
          <a:ln>
            <a:noFill/>
          </a:ln>
        </p:spPr>
        <p:txBody>
          <a:bodyPr anchorCtr="0" anchor="t" bIns="91425" lIns="91425" rIns="91425" wrap="square" tIns="91425"/>
          <a:lstStyle>
            <a:lvl1pPr lvl="0">
              <a:spcBef>
                <a:spcPts val="0"/>
              </a:spcBef>
              <a:buSzPct val="127272"/>
              <a:buChar char="●"/>
              <a:defRPr sz="1100"/>
            </a:lvl1pPr>
            <a:lvl2pPr lvl="1">
              <a:spcBef>
                <a:spcPts val="0"/>
              </a:spcBef>
              <a:buSzPct val="127272"/>
              <a:buChar char="○"/>
              <a:defRPr sz="1100"/>
            </a:lvl2pPr>
            <a:lvl3pPr lvl="2">
              <a:spcBef>
                <a:spcPts val="0"/>
              </a:spcBef>
              <a:buSzPct val="127272"/>
              <a:buChar char="■"/>
              <a:defRPr sz="1100"/>
            </a:lvl3pPr>
            <a:lvl4pPr lvl="3">
              <a:spcBef>
                <a:spcPts val="0"/>
              </a:spcBef>
              <a:buSzPct val="127272"/>
              <a:buChar char="●"/>
              <a:defRPr sz="1100"/>
            </a:lvl4pPr>
            <a:lvl5pPr lvl="4">
              <a:spcBef>
                <a:spcPts val="0"/>
              </a:spcBef>
              <a:buSzPct val="127272"/>
              <a:buChar char="○"/>
              <a:defRPr sz="1100"/>
            </a:lvl5pPr>
            <a:lvl6pPr lvl="5">
              <a:spcBef>
                <a:spcPts val="0"/>
              </a:spcBef>
              <a:buSzPct val="127272"/>
              <a:buChar char="■"/>
              <a:defRPr sz="1100"/>
            </a:lvl6pPr>
            <a:lvl7pPr lvl="6">
              <a:spcBef>
                <a:spcPts val="0"/>
              </a:spcBef>
              <a:buSzPct val="127272"/>
              <a:buChar char="●"/>
              <a:defRPr sz="1100"/>
            </a:lvl7pPr>
            <a:lvl8pPr lvl="7">
              <a:spcBef>
                <a:spcPts val="0"/>
              </a:spcBef>
              <a:buSzPct val="127272"/>
              <a:buChar char="○"/>
              <a:defRPr sz="1100"/>
            </a:lvl8pPr>
            <a:lvl9pPr lvl="8">
              <a:spcBef>
                <a:spcPts val="0"/>
              </a:spcBef>
              <a:buSzPct val="127272"/>
              <a:buChar char="■"/>
              <a:defRPr sz="1100"/>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3" name="Shape 113"/>
        <p:cNvGrpSpPr/>
        <p:nvPr/>
      </p:nvGrpSpPr>
      <p:grpSpPr>
        <a:xfrm>
          <a:off x="0" y="0"/>
          <a:ext cx="0" cy="0"/>
          <a:chOff x="0" y="0"/>
          <a:chExt cx="0" cy="0"/>
        </a:xfrm>
      </p:grpSpPr>
      <p:sp>
        <p:nvSpPr>
          <p:cNvPr id="114" name="Shape 11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5" name="Shape 115"/>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9" name="Shape 119"/>
        <p:cNvGrpSpPr/>
        <p:nvPr/>
      </p:nvGrpSpPr>
      <p:grpSpPr>
        <a:xfrm>
          <a:off x="0" y="0"/>
          <a:ext cx="0" cy="0"/>
          <a:chOff x="0" y="0"/>
          <a:chExt cx="0" cy="0"/>
        </a:xfrm>
      </p:grpSpPr>
      <p:sp>
        <p:nvSpPr>
          <p:cNvPr id="120" name="Shape 12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21" name="Shape 121"/>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5" name="Shape 125"/>
        <p:cNvGrpSpPr/>
        <p:nvPr/>
      </p:nvGrpSpPr>
      <p:grpSpPr>
        <a:xfrm>
          <a:off x="0" y="0"/>
          <a:ext cx="0" cy="0"/>
          <a:chOff x="0" y="0"/>
          <a:chExt cx="0" cy="0"/>
        </a:xfrm>
      </p:grpSpPr>
      <p:sp>
        <p:nvSpPr>
          <p:cNvPr id="126" name="Shape 12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27" name="Shape 127"/>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5" name="Shape 135"/>
        <p:cNvGrpSpPr/>
        <p:nvPr/>
      </p:nvGrpSpPr>
      <p:grpSpPr>
        <a:xfrm>
          <a:off x="0" y="0"/>
          <a:ext cx="0" cy="0"/>
          <a:chOff x="0" y="0"/>
          <a:chExt cx="0" cy="0"/>
        </a:xfrm>
      </p:grpSpPr>
      <p:sp>
        <p:nvSpPr>
          <p:cNvPr id="136" name="Shape 13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37" name="Shape 137"/>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1" name="Shape 141"/>
        <p:cNvGrpSpPr/>
        <p:nvPr/>
      </p:nvGrpSpPr>
      <p:grpSpPr>
        <a:xfrm>
          <a:off x="0" y="0"/>
          <a:ext cx="0" cy="0"/>
          <a:chOff x="0" y="0"/>
          <a:chExt cx="0" cy="0"/>
        </a:xfrm>
      </p:grpSpPr>
      <p:sp>
        <p:nvSpPr>
          <p:cNvPr id="142" name="Shape 14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43" name="Shape 143"/>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6" name="Shape 146"/>
        <p:cNvGrpSpPr/>
        <p:nvPr/>
      </p:nvGrpSpPr>
      <p:grpSpPr>
        <a:xfrm>
          <a:off x="0" y="0"/>
          <a:ext cx="0" cy="0"/>
          <a:chOff x="0" y="0"/>
          <a:chExt cx="0" cy="0"/>
        </a:xfrm>
      </p:grpSpPr>
      <p:sp>
        <p:nvSpPr>
          <p:cNvPr id="147" name="Shape 14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48" name="Shape 148"/>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2" name="Shape 152"/>
        <p:cNvGrpSpPr/>
        <p:nvPr/>
      </p:nvGrpSpPr>
      <p:grpSpPr>
        <a:xfrm>
          <a:off x="0" y="0"/>
          <a:ext cx="0" cy="0"/>
          <a:chOff x="0" y="0"/>
          <a:chExt cx="0" cy="0"/>
        </a:xfrm>
      </p:grpSpPr>
      <p:sp>
        <p:nvSpPr>
          <p:cNvPr id="153" name="Shape 15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54" name="Shape 154"/>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8" name="Shape 158"/>
        <p:cNvGrpSpPr/>
        <p:nvPr/>
      </p:nvGrpSpPr>
      <p:grpSpPr>
        <a:xfrm>
          <a:off x="0" y="0"/>
          <a:ext cx="0" cy="0"/>
          <a:chOff x="0" y="0"/>
          <a:chExt cx="0" cy="0"/>
        </a:xfrm>
      </p:grpSpPr>
      <p:sp>
        <p:nvSpPr>
          <p:cNvPr id="159" name="Shape 15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60" name="Shape 160"/>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4" name="Shape 164"/>
        <p:cNvGrpSpPr/>
        <p:nvPr/>
      </p:nvGrpSpPr>
      <p:grpSpPr>
        <a:xfrm>
          <a:off x="0" y="0"/>
          <a:ext cx="0" cy="0"/>
          <a:chOff x="0" y="0"/>
          <a:chExt cx="0" cy="0"/>
        </a:xfrm>
      </p:grpSpPr>
      <p:sp>
        <p:nvSpPr>
          <p:cNvPr id="165" name="Shape 16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66" name="Shape 166"/>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1" name="Shape 171"/>
        <p:cNvGrpSpPr/>
        <p:nvPr/>
      </p:nvGrpSpPr>
      <p:grpSpPr>
        <a:xfrm>
          <a:off x="0" y="0"/>
          <a:ext cx="0" cy="0"/>
          <a:chOff x="0" y="0"/>
          <a:chExt cx="0" cy="0"/>
        </a:xfrm>
      </p:grpSpPr>
      <p:sp>
        <p:nvSpPr>
          <p:cNvPr id="172" name="Shape 17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73" name="Shape 173"/>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8" name="Shape 178"/>
        <p:cNvGrpSpPr/>
        <p:nvPr/>
      </p:nvGrpSpPr>
      <p:grpSpPr>
        <a:xfrm>
          <a:off x="0" y="0"/>
          <a:ext cx="0" cy="0"/>
          <a:chOff x="0" y="0"/>
          <a:chExt cx="0" cy="0"/>
        </a:xfrm>
      </p:grpSpPr>
      <p:sp>
        <p:nvSpPr>
          <p:cNvPr id="179" name="Shape 17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80" name="Shape 180"/>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4" name="Shape 184"/>
        <p:cNvGrpSpPr/>
        <p:nvPr/>
      </p:nvGrpSpPr>
      <p:grpSpPr>
        <a:xfrm>
          <a:off x="0" y="0"/>
          <a:ext cx="0" cy="0"/>
          <a:chOff x="0" y="0"/>
          <a:chExt cx="0" cy="0"/>
        </a:xfrm>
      </p:grpSpPr>
      <p:sp>
        <p:nvSpPr>
          <p:cNvPr id="185" name="Shape 18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86" name="Shape 186"/>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1" name="Shape 191"/>
        <p:cNvGrpSpPr/>
        <p:nvPr/>
      </p:nvGrpSpPr>
      <p:grpSpPr>
        <a:xfrm>
          <a:off x="0" y="0"/>
          <a:ext cx="0" cy="0"/>
          <a:chOff x="0" y="0"/>
          <a:chExt cx="0" cy="0"/>
        </a:xfrm>
      </p:grpSpPr>
      <p:sp>
        <p:nvSpPr>
          <p:cNvPr id="192" name="Shape 19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93" name="Shape 193"/>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
  <p:cSld name="Title slide">
    <p:spTree>
      <p:nvGrpSpPr>
        <p:cNvPr id="9" name="Shape 9"/>
        <p:cNvGrpSpPr/>
        <p:nvPr/>
      </p:nvGrpSpPr>
      <p:grpSpPr>
        <a:xfrm>
          <a:off x="0" y="0"/>
          <a:ext cx="0" cy="0"/>
          <a:chOff x="0" y="0"/>
          <a:chExt cx="0" cy="0"/>
        </a:xfrm>
      </p:grpSpPr>
      <p:sp>
        <p:nvSpPr>
          <p:cNvPr id="10" name="Shape 10"/>
          <p:cNvSpPr txBox="1"/>
          <p:nvPr>
            <p:ph type="ctrTitle"/>
          </p:nvPr>
        </p:nvSpPr>
        <p:spPr>
          <a:xfrm>
            <a:off x="311708" y="744575"/>
            <a:ext cx="8520600" cy="2052600"/>
          </a:xfrm>
          <a:prstGeom prst="rect">
            <a:avLst/>
          </a:prstGeom>
        </p:spPr>
        <p:txBody>
          <a:bodyPr anchorCtr="0" anchor="b" bIns="91425" lIns="91425" rIns="91425" wrap="square" tIns="91425"/>
          <a:lstStyle>
            <a:lvl1pPr lvl="0" algn="ctr">
              <a:spcBef>
                <a:spcPts val="0"/>
              </a:spcBef>
              <a:buSzPct val="100000"/>
              <a:defRPr sz="5200"/>
            </a:lvl1pPr>
            <a:lvl2pPr lvl="1" algn="ctr">
              <a:spcBef>
                <a:spcPts val="0"/>
              </a:spcBef>
              <a:buSzPct val="100000"/>
              <a:defRPr sz="5200"/>
            </a:lvl2pPr>
            <a:lvl3pPr lvl="2" algn="ctr">
              <a:spcBef>
                <a:spcPts val="0"/>
              </a:spcBef>
              <a:buSzPct val="100000"/>
              <a:defRPr sz="5200"/>
            </a:lvl3pPr>
            <a:lvl4pPr lvl="3" algn="ctr">
              <a:spcBef>
                <a:spcPts val="0"/>
              </a:spcBef>
              <a:buSzPct val="100000"/>
              <a:defRPr sz="5200"/>
            </a:lvl4pPr>
            <a:lvl5pPr lvl="4" algn="ctr">
              <a:spcBef>
                <a:spcPts val="0"/>
              </a:spcBef>
              <a:buSzPct val="100000"/>
              <a:defRPr sz="5200"/>
            </a:lvl5pPr>
            <a:lvl6pPr lvl="5" algn="ctr">
              <a:spcBef>
                <a:spcPts val="0"/>
              </a:spcBef>
              <a:buSzPct val="100000"/>
              <a:defRPr sz="5200"/>
            </a:lvl6pPr>
            <a:lvl7pPr lvl="6" algn="ctr">
              <a:spcBef>
                <a:spcPts val="0"/>
              </a:spcBef>
              <a:buSzPct val="100000"/>
              <a:defRPr sz="5200"/>
            </a:lvl7pPr>
            <a:lvl8pPr lvl="7" algn="ctr">
              <a:spcBef>
                <a:spcPts val="0"/>
              </a:spcBef>
              <a:buSzPct val="100000"/>
              <a:defRPr sz="5200"/>
            </a:lvl8pPr>
            <a:lvl9pPr lvl="8" algn="ctr">
              <a:spcBef>
                <a:spcPts val="0"/>
              </a:spcBef>
              <a:buSzPct val="100000"/>
              <a:defRPr sz="5200"/>
            </a:lvl9pPr>
          </a:lstStyle>
          <a:p/>
        </p:txBody>
      </p:sp>
      <p:sp>
        <p:nvSpPr>
          <p:cNvPr id="11" name="Shape 11"/>
          <p:cNvSpPr txBox="1"/>
          <p:nvPr>
            <p:ph idx="1" type="subTitle"/>
          </p:nvPr>
        </p:nvSpPr>
        <p:spPr>
          <a:xfrm>
            <a:off x="311700" y="2834125"/>
            <a:ext cx="8520600" cy="792600"/>
          </a:xfrm>
          <a:prstGeom prst="rect">
            <a:avLst/>
          </a:prstGeom>
        </p:spPr>
        <p:txBody>
          <a:bodyPr anchorCtr="0" anchor="t" bIns="91425" lIns="91425" rIns="91425" wrap="square" tIns="91425"/>
          <a:lstStyle>
            <a:lvl1pPr lvl="0" algn="ctr">
              <a:lnSpc>
                <a:spcPct val="100000"/>
              </a:lnSpc>
              <a:spcBef>
                <a:spcPts val="0"/>
              </a:spcBef>
              <a:spcAft>
                <a:spcPts val="0"/>
              </a:spcAft>
              <a:buSzPct val="100000"/>
              <a:buNone/>
              <a:defRPr sz="2800"/>
            </a:lvl1pPr>
            <a:lvl2pPr lvl="1" algn="ctr">
              <a:lnSpc>
                <a:spcPct val="100000"/>
              </a:lnSpc>
              <a:spcBef>
                <a:spcPts val="0"/>
              </a:spcBef>
              <a:spcAft>
                <a:spcPts val="0"/>
              </a:spcAft>
              <a:buSzPct val="100000"/>
              <a:buNone/>
              <a:defRPr sz="2800"/>
            </a:lvl2pPr>
            <a:lvl3pPr lvl="2" algn="ctr">
              <a:lnSpc>
                <a:spcPct val="100000"/>
              </a:lnSpc>
              <a:spcBef>
                <a:spcPts val="0"/>
              </a:spcBef>
              <a:spcAft>
                <a:spcPts val="0"/>
              </a:spcAft>
              <a:buSzPct val="100000"/>
              <a:buNone/>
              <a:defRPr sz="2800"/>
            </a:lvl3pPr>
            <a:lvl4pPr lvl="3" algn="ctr">
              <a:lnSpc>
                <a:spcPct val="100000"/>
              </a:lnSpc>
              <a:spcBef>
                <a:spcPts val="0"/>
              </a:spcBef>
              <a:spcAft>
                <a:spcPts val="0"/>
              </a:spcAft>
              <a:buSzPct val="100000"/>
              <a:buNone/>
              <a:defRPr sz="2800"/>
            </a:lvl4pPr>
            <a:lvl5pPr lvl="4" algn="ctr">
              <a:lnSpc>
                <a:spcPct val="100000"/>
              </a:lnSpc>
              <a:spcBef>
                <a:spcPts val="0"/>
              </a:spcBef>
              <a:spcAft>
                <a:spcPts val="0"/>
              </a:spcAft>
              <a:buSzPct val="100000"/>
              <a:buNone/>
              <a:defRPr sz="2800"/>
            </a:lvl5pPr>
            <a:lvl6pPr lvl="5" algn="ctr">
              <a:lnSpc>
                <a:spcPct val="100000"/>
              </a:lnSpc>
              <a:spcBef>
                <a:spcPts val="0"/>
              </a:spcBef>
              <a:spcAft>
                <a:spcPts val="0"/>
              </a:spcAft>
              <a:buSzPct val="100000"/>
              <a:buNone/>
              <a:defRPr sz="2800"/>
            </a:lvl6pPr>
            <a:lvl7pPr lvl="6" algn="ctr">
              <a:lnSpc>
                <a:spcPct val="100000"/>
              </a:lnSpc>
              <a:spcBef>
                <a:spcPts val="0"/>
              </a:spcBef>
              <a:spcAft>
                <a:spcPts val="0"/>
              </a:spcAft>
              <a:buSzPct val="100000"/>
              <a:buNone/>
              <a:defRPr sz="2800"/>
            </a:lvl7pPr>
            <a:lvl8pPr lvl="7" algn="ctr">
              <a:lnSpc>
                <a:spcPct val="100000"/>
              </a:lnSpc>
              <a:spcBef>
                <a:spcPts val="0"/>
              </a:spcBef>
              <a:spcAft>
                <a:spcPts val="0"/>
              </a:spcAft>
              <a:buSzPct val="100000"/>
              <a:buNone/>
              <a:defRPr sz="2800"/>
            </a:lvl8pPr>
            <a:lvl9pPr lvl="8" algn="ctr">
              <a:lnSpc>
                <a:spcPct val="100000"/>
              </a:lnSpc>
              <a:spcBef>
                <a:spcPts val="0"/>
              </a:spcBef>
              <a:spcAft>
                <a:spcPts val="0"/>
              </a:spcAft>
              <a:buSzPct val="100000"/>
              <a:buNone/>
              <a:defRPr sz="2800"/>
            </a:lvl9pPr>
          </a:lstStyle>
          <a:p/>
        </p:txBody>
      </p:sp>
      <p:sp>
        <p:nvSpPr>
          <p:cNvPr id="12" name="Shape 12"/>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secHead">
  <p:cSld name="Section header">
    <p:spTree>
      <p:nvGrpSpPr>
        <p:cNvPr id="13" name="Shape 13"/>
        <p:cNvGrpSpPr/>
        <p:nvPr/>
      </p:nvGrpSpPr>
      <p:grpSpPr>
        <a:xfrm>
          <a:off x="0" y="0"/>
          <a:ext cx="0" cy="0"/>
          <a:chOff x="0" y="0"/>
          <a:chExt cx="0" cy="0"/>
        </a:xfrm>
      </p:grpSpPr>
      <p:sp>
        <p:nvSpPr>
          <p:cNvPr id="14" name="Shape 14"/>
          <p:cNvSpPr txBox="1"/>
          <p:nvPr>
            <p:ph type="title"/>
          </p:nvPr>
        </p:nvSpPr>
        <p:spPr>
          <a:xfrm>
            <a:off x="311700" y="2150850"/>
            <a:ext cx="8520600" cy="841800"/>
          </a:xfrm>
          <a:prstGeom prst="rect">
            <a:avLst/>
          </a:prstGeom>
        </p:spPr>
        <p:txBody>
          <a:bodyPr anchorCtr="0" anchor="ctr" bIns="91425" lIns="91425" rIns="91425" wrap="square" tIns="91425"/>
          <a:lstStyle>
            <a:lvl1pPr lvl="0" algn="ctr">
              <a:spcBef>
                <a:spcPts val="0"/>
              </a:spcBef>
              <a:buSzPct val="100000"/>
              <a:defRPr sz="3600"/>
            </a:lvl1pPr>
            <a:lvl2pPr lvl="1" algn="ctr">
              <a:spcBef>
                <a:spcPts val="0"/>
              </a:spcBef>
              <a:buSzPct val="100000"/>
              <a:defRPr sz="3600"/>
            </a:lvl2pPr>
            <a:lvl3pPr lvl="2" algn="ctr">
              <a:spcBef>
                <a:spcPts val="0"/>
              </a:spcBef>
              <a:buSzPct val="100000"/>
              <a:defRPr sz="3600"/>
            </a:lvl3pPr>
            <a:lvl4pPr lvl="3" algn="ctr">
              <a:spcBef>
                <a:spcPts val="0"/>
              </a:spcBef>
              <a:buSzPct val="100000"/>
              <a:defRPr sz="3600"/>
            </a:lvl4pPr>
            <a:lvl5pPr lvl="4" algn="ctr">
              <a:spcBef>
                <a:spcPts val="0"/>
              </a:spcBef>
              <a:buSzPct val="100000"/>
              <a:defRPr sz="3600"/>
            </a:lvl5pPr>
            <a:lvl6pPr lvl="5" algn="ctr">
              <a:spcBef>
                <a:spcPts val="0"/>
              </a:spcBef>
              <a:buSzPct val="100000"/>
              <a:defRPr sz="3600"/>
            </a:lvl6pPr>
            <a:lvl7pPr lvl="6" algn="ctr">
              <a:spcBef>
                <a:spcPts val="0"/>
              </a:spcBef>
              <a:buSzPct val="100000"/>
              <a:defRPr sz="3600"/>
            </a:lvl7pPr>
            <a:lvl8pPr lvl="7" algn="ctr">
              <a:spcBef>
                <a:spcPts val="0"/>
              </a:spcBef>
              <a:buSzPct val="100000"/>
              <a:defRPr sz="3600"/>
            </a:lvl8pPr>
            <a:lvl9pPr lvl="8" algn="ctr">
              <a:spcBef>
                <a:spcPts val="0"/>
              </a:spcBef>
              <a:buSzPct val="100000"/>
              <a:defRPr sz="3600"/>
            </a:lvl9pPr>
          </a:lstStyle>
          <a:p/>
        </p:txBody>
      </p:sp>
      <p:sp>
        <p:nvSpPr>
          <p:cNvPr id="15" name="Shape 15"/>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x">
  <p:cSld name="Title and body">
    <p:spTree>
      <p:nvGrpSpPr>
        <p:cNvPr id="16" name="Shape 16"/>
        <p:cNvGrpSpPr/>
        <p:nvPr/>
      </p:nvGrpSpPr>
      <p:grpSpPr>
        <a:xfrm>
          <a:off x="0" y="0"/>
          <a:ext cx="0" cy="0"/>
          <a:chOff x="0" y="0"/>
          <a:chExt cx="0" cy="0"/>
        </a:xfrm>
      </p:grpSpPr>
      <p:sp>
        <p:nvSpPr>
          <p:cNvPr id="17" name="Shape 17"/>
          <p:cNvSpPr txBox="1"/>
          <p:nvPr>
            <p:ph type="title"/>
          </p:nvPr>
        </p:nvSpPr>
        <p:spPr>
          <a:xfrm>
            <a:off x="311700" y="445025"/>
            <a:ext cx="8520600" cy="572700"/>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18" name="Shape 18"/>
          <p:cNvSpPr txBox="1"/>
          <p:nvPr>
            <p:ph idx="1" type="body"/>
          </p:nvPr>
        </p:nvSpPr>
        <p:spPr>
          <a:xfrm>
            <a:off x="311700" y="1152475"/>
            <a:ext cx="8520600" cy="3416400"/>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19" name="Shape 19"/>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ColTx">
  <p:cSld name="Title and two columns">
    <p:spTree>
      <p:nvGrpSpPr>
        <p:cNvPr id="20" name="Shape 20"/>
        <p:cNvGrpSpPr/>
        <p:nvPr/>
      </p:nvGrpSpPr>
      <p:grpSpPr>
        <a:xfrm>
          <a:off x="0" y="0"/>
          <a:ext cx="0" cy="0"/>
          <a:chOff x="0" y="0"/>
          <a:chExt cx="0" cy="0"/>
        </a:xfrm>
      </p:grpSpPr>
      <p:sp>
        <p:nvSpPr>
          <p:cNvPr id="21" name="Shape 21"/>
          <p:cNvSpPr txBox="1"/>
          <p:nvPr>
            <p:ph type="title"/>
          </p:nvPr>
        </p:nvSpPr>
        <p:spPr>
          <a:xfrm>
            <a:off x="311700" y="445025"/>
            <a:ext cx="8520600" cy="572700"/>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2" name="Shape 22"/>
          <p:cNvSpPr txBox="1"/>
          <p:nvPr>
            <p:ph idx="1" type="body"/>
          </p:nvPr>
        </p:nvSpPr>
        <p:spPr>
          <a:xfrm>
            <a:off x="311700" y="1152475"/>
            <a:ext cx="3999900" cy="3416400"/>
          </a:xfrm>
          <a:prstGeom prst="rect">
            <a:avLst/>
          </a:prstGeom>
        </p:spPr>
        <p:txBody>
          <a:bodyPr anchorCtr="0" anchor="t" bIns="91425" lIns="91425" rIns="91425" wrap="square"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3" name="Shape 23"/>
          <p:cNvSpPr txBox="1"/>
          <p:nvPr>
            <p:ph idx="2" type="body"/>
          </p:nvPr>
        </p:nvSpPr>
        <p:spPr>
          <a:xfrm>
            <a:off x="4832400" y="1152475"/>
            <a:ext cx="3999900" cy="3416400"/>
          </a:xfrm>
          <a:prstGeom prst="rect">
            <a:avLst/>
          </a:prstGeom>
        </p:spPr>
        <p:txBody>
          <a:bodyPr anchorCtr="0" anchor="t" bIns="91425" lIns="91425" rIns="91425" wrap="square"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4" name="Shape 24"/>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Only">
  <p:cSld name="Title only">
    <p:spTree>
      <p:nvGrpSpPr>
        <p:cNvPr id="25" name="Shape 25"/>
        <p:cNvGrpSpPr/>
        <p:nvPr/>
      </p:nvGrpSpPr>
      <p:grpSpPr>
        <a:xfrm>
          <a:off x="0" y="0"/>
          <a:ext cx="0" cy="0"/>
          <a:chOff x="0" y="0"/>
          <a:chExt cx="0" cy="0"/>
        </a:xfrm>
      </p:grpSpPr>
      <p:sp>
        <p:nvSpPr>
          <p:cNvPr id="26" name="Shape 26"/>
          <p:cNvSpPr txBox="1"/>
          <p:nvPr>
            <p:ph type="title"/>
          </p:nvPr>
        </p:nvSpPr>
        <p:spPr>
          <a:xfrm>
            <a:off x="311700" y="445025"/>
            <a:ext cx="8520600" cy="572700"/>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7" name="Shape 27"/>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One column text">
    <p:spTree>
      <p:nvGrpSpPr>
        <p:cNvPr id="28" name="Shape 28"/>
        <p:cNvGrpSpPr/>
        <p:nvPr/>
      </p:nvGrpSpPr>
      <p:grpSpPr>
        <a:xfrm>
          <a:off x="0" y="0"/>
          <a:ext cx="0" cy="0"/>
          <a:chOff x="0" y="0"/>
          <a:chExt cx="0" cy="0"/>
        </a:xfrm>
      </p:grpSpPr>
      <p:sp>
        <p:nvSpPr>
          <p:cNvPr id="29" name="Shape 29"/>
          <p:cNvSpPr txBox="1"/>
          <p:nvPr>
            <p:ph type="title"/>
          </p:nvPr>
        </p:nvSpPr>
        <p:spPr>
          <a:xfrm>
            <a:off x="311700" y="555600"/>
            <a:ext cx="2808000" cy="755700"/>
          </a:xfrm>
          <a:prstGeom prst="rect">
            <a:avLst/>
          </a:prstGeom>
        </p:spPr>
        <p:txBody>
          <a:bodyPr anchorCtr="0" anchor="b" bIns="91425" lIns="91425" rIns="91425" wrap="square" tIns="91425"/>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p:txBody>
      </p:sp>
      <p:sp>
        <p:nvSpPr>
          <p:cNvPr id="30" name="Shape 30"/>
          <p:cNvSpPr txBox="1"/>
          <p:nvPr>
            <p:ph idx="1" type="body"/>
          </p:nvPr>
        </p:nvSpPr>
        <p:spPr>
          <a:xfrm>
            <a:off x="311700" y="1389600"/>
            <a:ext cx="2808000" cy="3179400"/>
          </a:xfrm>
          <a:prstGeom prst="rect">
            <a:avLst/>
          </a:prstGeom>
        </p:spPr>
        <p:txBody>
          <a:bodyPr anchorCtr="0" anchor="t" bIns="91425" lIns="91425" rIns="91425" wrap="square" tIns="91425"/>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31" name="Shape 31"/>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Main point">
    <p:spTree>
      <p:nvGrpSpPr>
        <p:cNvPr id="32" name="Shape 32"/>
        <p:cNvGrpSpPr/>
        <p:nvPr/>
      </p:nvGrpSpPr>
      <p:grpSpPr>
        <a:xfrm>
          <a:off x="0" y="0"/>
          <a:ext cx="0" cy="0"/>
          <a:chOff x="0" y="0"/>
          <a:chExt cx="0" cy="0"/>
        </a:xfrm>
      </p:grpSpPr>
      <p:sp>
        <p:nvSpPr>
          <p:cNvPr id="33" name="Shape 33"/>
          <p:cNvSpPr txBox="1"/>
          <p:nvPr>
            <p:ph type="title"/>
          </p:nvPr>
        </p:nvSpPr>
        <p:spPr>
          <a:xfrm>
            <a:off x="490250" y="450150"/>
            <a:ext cx="6367800" cy="4090800"/>
          </a:xfrm>
          <a:prstGeom prst="rect">
            <a:avLst/>
          </a:prstGeom>
        </p:spPr>
        <p:txBody>
          <a:bodyPr anchorCtr="0" anchor="ctr" bIns="91425" lIns="91425" rIns="91425" wrap="square" tIns="91425"/>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p:txBody>
      </p:sp>
      <p:sp>
        <p:nvSpPr>
          <p:cNvPr id="34" name="Shape 34"/>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ection title and description">
    <p:spTree>
      <p:nvGrpSpPr>
        <p:cNvPr id="35" name="Shape 35"/>
        <p:cNvGrpSpPr/>
        <p:nvPr/>
      </p:nvGrpSpPr>
      <p:grpSpPr>
        <a:xfrm>
          <a:off x="0" y="0"/>
          <a:ext cx="0" cy="0"/>
          <a:chOff x="0" y="0"/>
          <a:chExt cx="0" cy="0"/>
        </a:xfrm>
      </p:grpSpPr>
      <p:sp>
        <p:nvSpPr>
          <p:cNvPr id="36" name="Shape 36"/>
          <p:cNvSpPr/>
          <p:nvPr/>
        </p:nvSpPr>
        <p:spPr>
          <a:xfrm>
            <a:off x="4572000" y="-125"/>
            <a:ext cx="4572000" cy="5143500"/>
          </a:xfrm>
          <a:prstGeom prst="rect">
            <a:avLst/>
          </a:prstGeom>
          <a:solidFill>
            <a:schemeClr val="lt2"/>
          </a:solidFill>
          <a:ln>
            <a:noFill/>
          </a:ln>
        </p:spPr>
        <p:txBody>
          <a:bodyPr anchorCtr="0" anchor="ctr" bIns="91425" lIns="91425" rIns="91425" wrap="square" tIns="91425">
            <a:noAutofit/>
          </a:bodyPr>
          <a:lstStyle/>
          <a:p>
            <a:pPr lvl="0">
              <a:spcBef>
                <a:spcPts val="0"/>
              </a:spcBef>
              <a:buNone/>
            </a:pPr>
            <a:r>
              <a:t/>
            </a:r>
            <a:endParaRPr/>
          </a:p>
        </p:txBody>
      </p:sp>
      <p:sp>
        <p:nvSpPr>
          <p:cNvPr id="37" name="Shape 37"/>
          <p:cNvSpPr txBox="1"/>
          <p:nvPr>
            <p:ph type="title"/>
          </p:nvPr>
        </p:nvSpPr>
        <p:spPr>
          <a:xfrm>
            <a:off x="265500" y="1233175"/>
            <a:ext cx="4045200" cy="1482300"/>
          </a:xfrm>
          <a:prstGeom prst="rect">
            <a:avLst/>
          </a:prstGeom>
        </p:spPr>
        <p:txBody>
          <a:bodyPr anchorCtr="0" anchor="b" bIns="91425" lIns="91425" rIns="91425" wrap="square" tIns="91425"/>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p:txBody>
      </p:sp>
      <p:sp>
        <p:nvSpPr>
          <p:cNvPr id="38" name="Shape 38"/>
          <p:cNvSpPr txBox="1"/>
          <p:nvPr>
            <p:ph idx="1" type="subTitle"/>
          </p:nvPr>
        </p:nvSpPr>
        <p:spPr>
          <a:xfrm>
            <a:off x="265500" y="2803075"/>
            <a:ext cx="4045200" cy="1235100"/>
          </a:xfrm>
          <a:prstGeom prst="rect">
            <a:avLst/>
          </a:prstGeom>
        </p:spPr>
        <p:txBody>
          <a:bodyPr anchorCtr="0" anchor="t" bIns="91425" lIns="91425" rIns="91425" wrap="square" tIns="91425"/>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p:txBody>
      </p:sp>
      <p:sp>
        <p:nvSpPr>
          <p:cNvPr id="39" name="Shape 39"/>
          <p:cNvSpPr txBox="1"/>
          <p:nvPr>
            <p:ph idx="2" type="body"/>
          </p:nvPr>
        </p:nvSpPr>
        <p:spPr>
          <a:xfrm>
            <a:off x="4939500" y="724075"/>
            <a:ext cx="3837000" cy="3695100"/>
          </a:xfrm>
          <a:prstGeom prst="rect">
            <a:avLst/>
          </a:prstGeom>
        </p:spPr>
        <p:txBody>
          <a:bodyPr anchorCtr="0" anchor="ctr"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40" name="Shape 40"/>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Caption">
    <p:spTree>
      <p:nvGrpSpPr>
        <p:cNvPr id="41" name="Shape 41"/>
        <p:cNvGrpSpPr/>
        <p:nvPr/>
      </p:nvGrpSpPr>
      <p:grpSpPr>
        <a:xfrm>
          <a:off x="0" y="0"/>
          <a:ext cx="0" cy="0"/>
          <a:chOff x="0" y="0"/>
          <a:chExt cx="0" cy="0"/>
        </a:xfrm>
      </p:grpSpPr>
      <p:sp>
        <p:nvSpPr>
          <p:cNvPr id="42" name="Shape 42"/>
          <p:cNvSpPr txBox="1"/>
          <p:nvPr>
            <p:ph idx="1" type="body"/>
          </p:nvPr>
        </p:nvSpPr>
        <p:spPr>
          <a:xfrm>
            <a:off x="311700" y="4230575"/>
            <a:ext cx="5998800" cy="605100"/>
          </a:xfrm>
          <a:prstGeom prst="rect">
            <a:avLst/>
          </a:prstGeom>
        </p:spPr>
        <p:txBody>
          <a:bodyPr anchorCtr="0" anchor="ctr" bIns="91425" lIns="91425" rIns="91425" wrap="square" tIns="91425"/>
          <a:lstStyle>
            <a:lvl1pPr lvl="0">
              <a:lnSpc>
                <a:spcPct val="100000"/>
              </a:lnSpc>
              <a:spcBef>
                <a:spcPts val="0"/>
              </a:spcBef>
              <a:spcAft>
                <a:spcPts val="0"/>
              </a:spcAft>
              <a:buNone/>
              <a:defRPr/>
            </a:lvl1pPr>
          </a:lstStyle>
          <a:p/>
        </p:txBody>
      </p:sp>
      <p:sp>
        <p:nvSpPr>
          <p:cNvPr id="43" name="Shape 43"/>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Big number">
    <p:spTree>
      <p:nvGrpSpPr>
        <p:cNvPr id="44" name="Shape 44"/>
        <p:cNvGrpSpPr/>
        <p:nvPr/>
      </p:nvGrpSpPr>
      <p:grpSpPr>
        <a:xfrm>
          <a:off x="0" y="0"/>
          <a:ext cx="0" cy="0"/>
          <a:chOff x="0" y="0"/>
          <a:chExt cx="0" cy="0"/>
        </a:xfrm>
      </p:grpSpPr>
      <p:sp>
        <p:nvSpPr>
          <p:cNvPr id="45" name="Shape 45"/>
          <p:cNvSpPr txBox="1"/>
          <p:nvPr>
            <p:ph type="title"/>
          </p:nvPr>
        </p:nvSpPr>
        <p:spPr>
          <a:xfrm>
            <a:off x="311700" y="1106125"/>
            <a:ext cx="8520600" cy="1963500"/>
          </a:xfrm>
          <a:prstGeom prst="rect">
            <a:avLst/>
          </a:prstGeom>
        </p:spPr>
        <p:txBody>
          <a:bodyPr anchorCtr="0" anchor="b" bIns="91425" lIns="91425" rIns="91425" wrap="square" tIns="91425"/>
          <a:lstStyle>
            <a:lvl1pPr lvl="0" algn="ctr">
              <a:spcBef>
                <a:spcPts val="0"/>
              </a:spcBef>
              <a:buSzPct val="100000"/>
              <a:defRPr sz="12000"/>
            </a:lvl1pPr>
            <a:lvl2pPr lvl="1" algn="ctr">
              <a:spcBef>
                <a:spcPts val="0"/>
              </a:spcBef>
              <a:buSzPct val="100000"/>
              <a:defRPr sz="12000"/>
            </a:lvl2pPr>
            <a:lvl3pPr lvl="2" algn="ctr">
              <a:spcBef>
                <a:spcPts val="0"/>
              </a:spcBef>
              <a:buSzPct val="100000"/>
              <a:defRPr sz="12000"/>
            </a:lvl3pPr>
            <a:lvl4pPr lvl="3" algn="ctr">
              <a:spcBef>
                <a:spcPts val="0"/>
              </a:spcBef>
              <a:buSzPct val="100000"/>
              <a:defRPr sz="12000"/>
            </a:lvl4pPr>
            <a:lvl5pPr lvl="4" algn="ctr">
              <a:spcBef>
                <a:spcPts val="0"/>
              </a:spcBef>
              <a:buSzPct val="100000"/>
              <a:defRPr sz="12000"/>
            </a:lvl5pPr>
            <a:lvl6pPr lvl="5" algn="ctr">
              <a:spcBef>
                <a:spcPts val="0"/>
              </a:spcBef>
              <a:buSzPct val="100000"/>
              <a:defRPr sz="12000"/>
            </a:lvl6pPr>
            <a:lvl7pPr lvl="6" algn="ctr">
              <a:spcBef>
                <a:spcPts val="0"/>
              </a:spcBef>
              <a:buSzPct val="100000"/>
              <a:defRPr sz="12000"/>
            </a:lvl7pPr>
            <a:lvl8pPr lvl="7" algn="ctr">
              <a:spcBef>
                <a:spcPts val="0"/>
              </a:spcBef>
              <a:buSzPct val="100000"/>
              <a:defRPr sz="12000"/>
            </a:lvl8pPr>
            <a:lvl9pPr lvl="8" algn="ctr">
              <a:spcBef>
                <a:spcPts val="0"/>
              </a:spcBef>
              <a:buSzPct val="100000"/>
              <a:defRPr sz="12000"/>
            </a:lvl9pPr>
          </a:lstStyle>
          <a:p/>
        </p:txBody>
      </p:sp>
      <p:sp>
        <p:nvSpPr>
          <p:cNvPr id="46" name="Shape 46"/>
          <p:cNvSpPr txBox="1"/>
          <p:nvPr>
            <p:ph idx="1" type="body"/>
          </p:nvPr>
        </p:nvSpPr>
        <p:spPr>
          <a:xfrm>
            <a:off x="311700" y="3152225"/>
            <a:ext cx="8520600" cy="1300800"/>
          </a:xfrm>
          <a:prstGeom prst="rect">
            <a:avLst/>
          </a:prstGeom>
        </p:spPr>
        <p:txBody>
          <a:bodyPr anchorCtr="0" anchor="t" bIns="91425" lIns="91425" rIns="91425" wrap="square" tIns="91425"/>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p:txBody>
      </p:sp>
      <p:sp>
        <p:nvSpPr>
          <p:cNvPr id="47" name="Shape 47"/>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blank">
  <p:cSld name="Blank">
    <p:spTree>
      <p:nvGrpSpPr>
        <p:cNvPr id="48" name="Shape 48"/>
        <p:cNvGrpSpPr/>
        <p:nvPr/>
      </p:nvGrpSpPr>
      <p:grpSpPr>
        <a:xfrm>
          <a:off x="0" y="0"/>
          <a:ext cx="0" cy="0"/>
          <a:chOff x="0" y="0"/>
          <a:chExt cx="0" cy="0"/>
        </a:xfrm>
      </p:grpSpPr>
      <p:sp>
        <p:nvSpPr>
          <p:cNvPr id="49" name="Shape 49"/>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obj">
  <p:cSld name="Title and Content">
    <p:spTree>
      <p:nvGrpSpPr>
        <p:cNvPr id="50" name="Shape 50"/>
        <p:cNvGrpSpPr/>
        <p:nvPr/>
      </p:nvGrpSpPr>
      <p:grpSpPr>
        <a:xfrm>
          <a:off x="0" y="0"/>
          <a:ext cx="0" cy="0"/>
          <a:chOff x="0" y="0"/>
          <a:chExt cx="0" cy="0"/>
        </a:xfrm>
      </p:grpSpPr>
      <p:sp>
        <p:nvSpPr>
          <p:cNvPr id="51" name="Shape 51"/>
          <p:cNvSpPr txBox="1"/>
          <p:nvPr>
            <p:ph type="title"/>
          </p:nvPr>
        </p:nvSpPr>
        <p:spPr>
          <a:xfrm>
            <a:off x="892969" y="1366242"/>
            <a:ext cx="7358100" cy="1239000"/>
          </a:xfrm>
          <a:prstGeom prst="rect">
            <a:avLst/>
          </a:prstGeom>
          <a:noFill/>
          <a:ln>
            <a:noFill/>
          </a:ln>
        </p:spPr>
        <p:txBody>
          <a:bodyPr anchorCtr="0" anchor="b" bIns="58925" lIns="58925" rIns="58925" wrap="square" tIns="58925"/>
          <a:lstStyle>
            <a:lvl1pPr indent="0" lvl="0"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1pPr>
            <a:lvl2pPr indent="0" lvl="1"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2pPr>
            <a:lvl3pPr indent="0" lvl="2"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3pPr>
            <a:lvl4pPr indent="0" lvl="3"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4pPr>
            <a:lvl5pPr indent="0" lvl="4"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5pPr>
            <a:lvl6pPr indent="0" lvl="5" marL="29210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6pPr>
            <a:lvl7pPr indent="0" lvl="6" marL="58420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7pPr>
            <a:lvl8pPr indent="0" lvl="7" marL="88900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8pPr>
            <a:lvl9pPr indent="0" lvl="8" marL="118110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9pPr>
          </a:lstStyle>
          <a:p/>
        </p:txBody>
      </p:sp>
      <p:sp>
        <p:nvSpPr>
          <p:cNvPr id="52" name="Shape 52"/>
          <p:cNvSpPr txBox="1"/>
          <p:nvPr>
            <p:ph idx="1" type="body"/>
          </p:nvPr>
        </p:nvSpPr>
        <p:spPr>
          <a:xfrm>
            <a:off x="892969" y="2625328"/>
            <a:ext cx="7358100" cy="703200"/>
          </a:xfrm>
          <a:prstGeom prst="rect">
            <a:avLst/>
          </a:prstGeom>
          <a:noFill/>
          <a:ln>
            <a:noFill/>
          </a:ln>
        </p:spPr>
        <p:txBody>
          <a:bodyPr anchorCtr="0" anchor="t" bIns="58925" lIns="58925" rIns="58925" wrap="square" tIns="58925"/>
          <a:lstStyle>
            <a:lvl1pPr indent="0" lvl="0" marL="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1pPr>
            <a:lvl2pPr indent="0" lvl="1" marL="2921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2pPr>
            <a:lvl3pPr indent="0" lvl="2" marL="5842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3pPr>
            <a:lvl4pPr indent="0" lvl="3" marL="8890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4pPr>
            <a:lvl5pPr indent="0" lvl="4" marL="11811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5pPr>
            <a:lvl6pPr indent="0" lvl="5" marL="2921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6pPr>
            <a:lvl7pPr indent="0" lvl="6" marL="5842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7pPr>
            <a:lvl8pPr indent="0" lvl="7" marL="8890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8pPr>
            <a:lvl9pPr indent="0" lvl="8" marL="11811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Title and Content 1">
    <p:spTree>
      <p:nvGrpSpPr>
        <p:cNvPr id="53" name="Shape 53"/>
        <p:cNvGrpSpPr/>
        <p:nvPr/>
      </p:nvGrpSpPr>
      <p:grpSpPr>
        <a:xfrm>
          <a:off x="0" y="0"/>
          <a:ext cx="0" cy="0"/>
          <a:chOff x="0" y="0"/>
          <a:chExt cx="0" cy="0"/>
        </a:xfrm>
      </p:grpSpPr>
      <p:sp>
        <p:nvSpPr>
          <p:cNvPr id="54" name="Shape 54"/>
          <p:cNvSpPr txBox="1"/>
          <p:nvPr>
            <p:ph type="title"/>
          </p:nvPr>
        </p:nvSpPr>
        <p:spPr>
          <a:xfrm>
            <a:off x="892969" y="133945"/>
            <a:ext cx="7358100" cy="1239000"/>
          </a:xfrm>
          <a:prstGeom prst="rect">
            <a:avLst/>
          </a:prstGeom>
          <a:noFill/>
          <a:ln>
            <a:noFill/>
          </a:ln>
        </p:spPr>
        <p:txBody>
          <a:bodyPr anchorCtr="0" anchor="ctr" bIns="58925" lIns="58925" rIns="58925" wrap="square" tIns="58925"/>
          <a:lstStyle>
            <a:lvl1pPr indent="0" lvl="0"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1pPr>
            <a:lvl2pPr indent="0" lvl="1"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2pPr>
            <a:lvl3pPr indent="0" lvl="2"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3pPr>
            <a:lvl4pPr indent="0" lvl="3"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4pPr>
            <a:lvl5pPr indent="0" lvl="4"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5pPr>
            <a:lvl6pPr indent="0" lvl="5" marL="29210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6pPr>
            <a:lvl7pPr indent="0" lvl="6" marL="58420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7pPr>
            <a:lvl8pPr indent="0" lvl="7" marL="88900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8pPr>
            <a:lvl9pPr indent="0" lvl="8" marL="118110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9pPr>
          </a:lstStyle>
          <a:p/>
        </p:txBody>
      </p:sp>
      <p:sp>
        <p:nvSpPr>
          <p:cNvPr id="55" name="Shape 55"/>
          <p:cNvSpPr txBox="1"/>
          <p:nvPr>
            <p:ph idx="1" type="body"/>
          </p:nvPr>
        </p:nvSpPr>
        <p:spPr>
          <a:xfrm>
            <a:off x="892969" y="1567160"/>
            <a:ext cx="3482700" cy="3013800"/>
          </a:xfrm>
          <a:prstGeom prst="rect">
            <a:avLst/>
          </a:prstGeom>
          <a:noFill/>
          <a:ln>
            <a:noFill/>
          </a:ln>
        </p:spPr>
        <p:txBody>
          <a:bodyPr anchorCtr="0" anchor="ctr" bIns="58925" lIns="58925" rIns="58925" wrap="square" tIns="58925"/>
          <a:lstStyle>
            <a:lvl1pPr indent="-152400" lvl="0" marL="2667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1pPr>
            <a:lvl2pPr indent="-139700" lvl="1" marL="4699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2pPr>
            <a:lvl3pPr indent="-152400" lvl="2" marL="7239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3pPr>
            <a:lvl4pPr indent="-152400" lvl="3" marL="9652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4pPr>
            <a:lvl5pPr indent="-139700" lvl="4" marL="12065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5pPr>
            <a:lvl6pPr indent="-152400" lvl="5" marL="15113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6pPr>
            <a:lvl7pPr indent="-152400" lvl="6" marL="18034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7pPr>
            <a:lvl8pPr indent="-152400" lvl="7" marL="20955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8pPr>
            <a:lvl9pPr indent="-139700" lvl="8" marL="23876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Title and Content 2">
    <p:spTree>
      <p:nvGrpSpPr>
        <p:cNvPr id="56" name="Shape 56"/>
        <p:cNvGrpSpPr/>
        <p:nvPr/>
      </p:nvGrpSpPr>
      <p:grpSpPr>
        <a:xfrm>
          <a:off x="0" y="0"/>
          <a:ext cx="0" cy="0"/>
          <a:chOff x="0" y="0"/>
          <a:chExt cx="0" cy="0"/>
        </a:xfrm>
      </p:grpSpPr>
      <p:sp>
        <p:nvSpPr>
          <p:cNvPr id="57" name="Shape 57"/>
          <p:cNvSpPr txBox="1"/>
          <p:nvPr>
            <p:ph type="title"/>
          </p:nvPr>
        </p:nvSpPr>
        <p:spPr>
          <a:xfrm>
            <a:off x="892969" y="133945"/>
            <a:ext cx="7358100" cy="1239000"/>
          </a:xfrm>
          <a:prstGeom prst="rect">
            <a:avLst/>
          </a:prstGeom>
          <a:noFill/>
          <a:ln>
            <a:noFill/>
          </a:ln>
        </p:spPr>
        <p:txBody>
          <a:bodyPr anchorCtr="0" anchor="ctr" bIns="58925" lIns="58925" rIns="58925" wrap="square" tIns="58925"/>
          <a:lstStyle>
            <a:lvl1pPr indent="0" lvl="0"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1pPr>
            <a:lvl2pPr indent="0" lvl="1"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2pPr>
            <a:lvl3pPr indent="0" lvl="2"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3pPr>
            <a:lvl4pPr indent="0" lvl="3"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4pPr>
            <a:lvl5pPr indent="0" lvl="4"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5pPr>
            <a:lvl6pPr indent="0" lvl="5" marL="29210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6pPr>
            <a:lvl7pPr indent="0" lvl="6" marL="58420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7pPr>
            <a:lvl8pPr indent="0" lvl="7" marL="88900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8pPr>
            <a:lvl9pPr indent="0" lvl="8" marL="118110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9pPr>
          </a:lstStyle>
          <a:p/>
        </p:txBody>
      </p:sp>
      <p:sp>
        <p:nvSpPr>
          <p:cNvPr id="58" name="Shape 58"/>
          <p:cNvSpPr txBox="1"/>
          <p:nvPr>
            <p:ph idx="1" type="body"/>
          </p:nvPr>
        </p:nvSpPr>
        <p:spPr>
          <a:xfrm>
            <a:off x="892969" y="1567160"/>
            <a:ext cx="7358100" cy="3013800"/>
          </a:xfrm>
          <a:prstGeom prst="rect">
            <a:avLst/>
          </a:prstGeom>
          <a:noFill/>
          <a:ln>
            <a:noFill/>
          </a:ln>
        </p:spPr>
        <p:txBody>
          <a:bodyPr anchorCtr="0" anchor="ctr" bIns="58925" lIns="58925" rIns="58925" wrap="square" tIns="58925"/>
          <a:lstStyle>
            <a:lvl1pPr indent="-152400" lvl="0" marL="2667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1pPr>
            <a:lvl2pPr indent="-139700" lvl="1" marL="4699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2pPr>
            <a:lvl3pPr indent="-152400" lvl="2" marL="7239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3pPr>
            <a:lvl4pPr indent="-152400" lvl="3" marL="9652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4pPr>
            <a:lvl5pPr indent="-139700" lvl="4" marL="12065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5pPr>
            <a:lvl6pPr indent="-152400" lvl="5" marL="15113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6pPr>
            <a:lvl7pPr indent="-152400" lvl="6" marL="18034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7pPr>
            <a:lvl8pPr indent="-152400" lvl="7" marL="20955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8pPr>
            <a:lvl9pPr indent="-139700" lvl="8" marL="23876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
  <p:cSld name="Title slide">
    <p:spTree>
      <p:nvGrpSpPr>
        <p:cNvPr id="63" name="Shape 63"/>
        <p:cNvGrpSpPr/>
        <p:nvPr/>
      </p:nvGrpSpPr>
      <p:grpSpPr>
        <a:xfrm>
          <a:off x="0" y="0"/>
          <a:ext cx="0" cy="0"/>
          <a:chOff x="0" y="0"/>
          <a:chExt cx="0" cy="0"/>
        </a:xfrm>
      </p:grpSpPr>
      <p:sp>
        <p:nvSpPr>
          <p:cNvPr id="64" name="Shape 64"/>
          <p:cNvSpPr txBox="1"/>
          <p:nvPr>
            <p:ph type="ctrTitle"/>
          </p:nvPr>
        </p:nvSpPr>
        <p:spPr>
          <a:xfrm>
            <a:off x="311708" y="744575"/>
            <a:ext cx="8520600" cy="2052600"/>
          </a:xfrm>
          <a:prstGeom prst="rect">
            <a:avLst/>
          </a:prstGeom>
        </p:spPr>
        <p:txBody>
          <a:bodyPr anchorCtr="0" anchor="b" bIns="91425" lIns="91425" rIns="91425" wrap="square" tIns="91425"/>
          <a:lstStyle>
            <a:lvl1pPr lvl="0" rtl="0" algn="ctr">
              <a:spcBef>
                <a:spcPts val="0"/>
              </a:spcBef>
              <a:buSzPct val="100000"/>
              <a:defRPr sz="5200"/>
            </a:lvl1pPr>
            <a:lvl2pPr lvl="1" rtl="0" algn="ctr">
              <a:spcBef>
                <a:spcPts val="0"/>
              </a:spcBef>
              <a:buSzPct val="100000"/>
              <a:defRPr sz="5200"/>
            </a:lvl2pPr>
            <a:lvl3pPr lvl="2" rtl="0" algn="ctr">
              <a:spcBef>
                <a:spcPts val="0"/>
              </a:spcBef>
              <a:buSzPct val="100000"/>
              <a:defRPr sz="5200"/>
            </a:lvl3pPr>
            <a:lvl4pPr lvl="3" rtl="0" algn="ctr">
              <a:spcBef>
                <a:spcPts val="0"/>
              </a:spcBef>
              <a:buSzPct val="100000"/>
              <a:defRPr sz="5200"/>
            </a:lvl4pPr>
            <a:lvl5pPr lvl="4" rtl="0" algn="ctr">
              <a:spcBef>
                <a:spcPts val="0"/>
              </a:spcBef>
              <a:buSzPct val="100000"/>
              <a:defRPr sz="5200"/>
            </a:lvl5pPr>
            <a:lvl6pPr lvl="5" rtl="0" algn="ctr">
              <a:spcBef>
                <a:spcPts val="0"/>
              </a:spcBef>
              <a:buSzPct val="100000"/>
              <a:defRPr sz="5200"/>
            </a:lvl6pPr>
            <a:lvl7pPr lvl="6" rtl="0" algn="ctr">
              <a:spcBef>
                <a:spcPts val="0"/>
              </a:spcBef>
              <a:buSzPct val="100000"/>
              <a:defRPr sz="5200"/>
            </a:lvl7pPr>
            <a:lvl8pPr lvl="7" rtl="0" algn="ctr">
              <a:spcBef>
                <a:spcPts val="0"/>
              </a:spcBef>
              <a:buSzPct val="100000"/>
              <a:defRPr sz="5200"/>
            </a:lvl8pPr>
            <a:lvl9pPr lvl="8" rtl="0" algn="ctr">
              <a:spcBef>
                <a:spcPts val="0"/>
              </a:spcBef>
              <a:buSzPct val="100000"/>
              <a:defRPr sz="5200"/>
            </a:lvl9pPr>
          </a:lstStyle>
          <a:p/>
        </p:txBody>
      </p:sp>
      <p:sp>
        <p:nvSpPr>
          <p:cNvPr id="65" name="Shape 65"/>
          <p:cNvSpPr txBox="1"/>
          <p:nvPr>
            <p:ph idx="1" type="subTitle"/>
          </p:nvPr>
        </p:nvSpPr>
        <p:spPr>
          <a:xfrm>
            <a:off x="311700" y="2834125"/>
            <a:ext cx="8520600" cy="792600"/>
          </a:xfrm>
          <a:prstGeom prst="rect">
            <a:avLst/>
          </a:prstGeom>
        </p:spPr>
        <p:txBody>
          <a:bodyPr anchorCtr="0" anchor="t" bIns="91425" lIns="91425" rIns="91425" wrap="square" tIns="91425"/>
          <a:lstStyle>
            <a:lvl1pPr lvl="0" rtl="0" algn="ctr">
              <a:lnSpc>
                <a:spcPct val="100000"/>
              </a:lnSpc>
              <a:spcBef>
                <a:spcPts val="0"/>
              </a:spcBef>
              <a:spcAft>
                <a:spcPts val="0"/>
              </a:spcAft>
              <a:buSzPct val="100000"/>
              <a:buNone/>
              <a:defRPr sz="2800"/>
            </a:lvl1pPr>
            <a:lvl2pPr lvl="1" rtl="0" algn="ctr">
              <a:lnSpc>
                <a:spcPct val="100000"/>
              </a:lnSpc>
              <a:spcBef>
                <a:spcPts val="0"/>
              </a:spcBef>
              <a:spcAft>
                <a:spcPts val="0"/>
              </a:spcAft>
              <a:buSzPct val="100000"/>
              <a:buNone/>
              <a:defRPr sz="2800"/>
            </a:lvl2pPr>
            <a:lvl3pPr lvl="2" rtl="0" algn="ctr">
              <a:lnSpc>
                <a:spcPct val="100000"/>
              </a:lnSpc>
              <a:spcBef>
                <a:spcPts val="0"/>
              </a:spcBef>
              <a:spcAft>
                <a:spcPts val="0"/>
              </a:spcAft>
              <a:buSzPct val="100000"/>
              <a:buNone/>
              <a:defRPr sz="2800"/>
            </a:lvl3pPr>
            <a:lvl4pPr lvl="3" rtl="0" algn="ctr">
              <a:lnSpc>
                <a:spcPct val="100000"/>
              </a:lnSpc>
              <a:spcBef>
                <a:spcPts val="0"/>
              </a:spcBef>
              <a:spcAft>
                <a:spcPts val="0"/>
              </a:spcAft>
              <a:buSzPct val="100000"/>
              <a:buNone/>
              <a:defRPr sz="2800"/>
            </a:lvl4pPr>
            <a:lvl5pPr lvl="4" rtl="0" algn="ctr">
              <a:lnSpc>
                <a:spcPct val="100000"/>
              </a:lnSpc>
              <a:spcBef>
                <a:spcPts val="0"/>
              </a:spcBef>
              <a:spcAft>
                <a:spcPts val="0"/>
              </a:spcAft>
              <a:buSzPct val="100000"/>
              <a:buNone/>
              <a:defRPr sz="2800"/>
            </a:lvl5pPr>
            <a:lvl6pPr lvl="5" rtl="0" algn="ctr">
              <a:lnSpc>
                <a:spcPct val="100000"/>
              </a:lnSpc>
              <a:spcBef>
                <a:spcPts val="0"/>
              </a:spcBef>
              <a:spcAft>
                <a:spcPts val="0"/>
              </a:spcAft>
              <a:buSzPct val="100000"/>
              <a:buNone/>
              <a:defRPr sz="2800"/>
            </a:lvl6pPr>
            <a:lvl7pPr lvl="6" rtl="0" algn="ctr">
              <a:lnSpc>
                <a:spcPct val="100000"/>
              </a:lnSpc>
              <a:spcBef>
                <a:spcPts val="0"/>
              </a:spcBef>
              <a:spcAft>
                <a:spcPts val="0"/>
              </a:spcAft>
              <a:buSzPct val="100000"/>
              <a:buNone/>
              <a:defRPr sz="2800"/>
            </a:lvl7pPr>
            <a:lvl8pPr lvl="7" rtl="0" algn="ctr">
              <a:lnSpc>
                <a:spcPct val="100000"/>
              </a:lnSpc>
              <a:spcBef>
                <a:spcPts val="0"/>
              </a:spcBef>
              <a:spcAft>
                <a:spcPts val="0"/>
              </a:spcAft>
              <a:buSzPct val="100000"/>
              <a:buNone/>
              <a:defRPr sz="2800"/>
            </a:lvl8pPr>
            <a:lvl9pPr lvl="8" rtl="0" algn="ctr">
              <a:lnSpc>
                <a:spcPct val="100000"/>
              </a:lnSpc>
              <a:spcBef>
                <a:spcPts val="0"/>
              </a:spcBef>
              <a:spcAft>
                <a:spcPts val="0"/>
              </a:spcAft>
              <a:buSzPct val="100000"/>
              <a:buNone/>
              <a:defRPr sz="2800"/>
            </a:lvl9pPr>
          </a:lstStyle>
          <a:p/>
        </p:txBody>
      </p:sp>
      <p:sp>
        <p:nvSpPr>
          <p:cNvPr id="66" name="Shape 66"/>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secHead">
  <p:cSld name="Section header">
    <p:spTree>
      <p:nvGrpSpPr>
        <p:cNvPr id="67" name="Shape 67"/>
        <p:cNvGrpSpPr/>
        <p:nvPr/>
      </p:nvGrpSpPr>
      <p:grpSpPr>
        <a:xfrm>
          <a:off x="0" y="0"/>
          <a:ext cx="0" cy="0"/>
          <a:chOff x="0" y="0"/>
          <a:chExt cx="0" cy="0"/>
        </a:xfrm>
      </p:grpSpPr>
      <p:sp>
        <p:nvSpPr>
          <p:cNvPr id="68" name="Shape 68"/>
          <p:cNvSpPr txBox="1"/>
          <p:nvPr>
            <p:ph type="title"/>
          </p:nvPr>
        </p:nvSpPr>
        <p:spPr>
          <a:xfrm>
            <a:off x="311700" y="2150850"/>
            <a:ext cx="8520600" cy="841800"/>
          </a:xfrm>
          <a:prstGeom prst="rect">
            <a:avLst/>
          </a:prstGeom>
        </p:spPr>
        <p:txBody>
          <a:bodyPr anchorCtr="0" anchor="ctr" bIns="91425" lIns="91425" rIns="91425" wrap="square" tIns="91425"/>
          <a:lstStyle>
            <a:lvl1pPr lvl="0" rtl="0" algn="ctr">
              <a:spcBef>
                <a:spcPts val="0"/>
              </a:spcBef>
              <a:buSzPct val="100000"/>
              <a:defRPr sz="3600"/>
            </a:lvl1pPr>
            <a:lvl2pPr lvl="1" rtl="0" algn="ctr">
              <a:spcBef>
                <a:spcPts val="0"/>
              </a:spcBef>
              <a:buSzPct val="100000"/>
              <a:defRPr sz="3600"/>
            </a:lvl2pPr>
            <a:lvl3pPr lvl="2" rtl="0" algn="ctr">
              <a:spcBef>
                <a:spcPts val="0"/>
              </a:spcBef>
              <a:buSzPct val="100000"/>
              <a:defRPr sz="3600"/>
            </a:lvl3pPr>
            <a:lvl4pPr lvl="3" rtl="0" algn="ctr">
              <a:spcBef>
                <a:spcPts val="0"/>
              </a:spcBef>
              <a:buSzPct val="100000"/>
              <a:defRPr sz="3600"/>
            </a:lvl4pPr>
            <a:lvl5pPr lvl="4" rtl="0" algn="ctr">
              <a:spcBef>
                <a:spcPts val="0"/>
              </a:spcBef>
              <a:buSzPct val="100000"/>
              <a:defRPr sz="3600"/>
            </a:lvl5pPr>
            <a:lvl6pPr lvl="5" rtl="0" algn="ctr">
              <a:spcBef>
                <a:spcPts val="0"/>
              </a:spcBef>
              <a:buSzPct val="100000"/>
              <a:defRPr sz="3600"/>
            </a:lvl6pPr>
            <a:lvl7pPr lvl="6" rtl="0" algn="ctr">
              <a:spcBef>
                <a:spcPts val="0"/>
              </a:spcBef>
              <a:buSzPct val="100000"/>
              <a:defRPr sz="3600"/>
            </a:lvl7pPr>
            <a:lvl8pPr lvl="7" rtl="0" algn="ctr">
              <a:spcBef>
                <a:spcPts val="0"/>
              </a:spcBef>
              <a:buSzPct val="100000"/>
              <a:defRPr sz="3600"/>
            </a:lvl8pPr>
            <a:lvl9pPr lvl="8" rtl="0" algn="ctr">
              <a:spcBef>
                <a:spcPts val="0"/>
              </a:spcBef>
              <a:buSzPct val="100000"/>
              <a:defRPr sz="3600"/>
            </a:lvl9pPr>
          </a:lstStyle>
          <a:p/>
        </p:txBody>
      </p:sp>
      <p:sp>
        <p:nvSpPr>
          <p:cNvPr id="69" name="Shape 69"/>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x">
  <p:cSld name="Title and body">
    <p:spTree>
      <p:nvGrpSpPr>
        <p:cNvPr id="70" name="Shape 70"/>
        <p:cNvGrpSpPr/>
        <p:nvPr/>
      </p:nvGrpSpPr>
      <p:grpSpPr>
        <a:xfrm>
          <a:off x="0" y="0"/>
          <a:ext cx="0" cy="0"/>
          <a:chOff x="0" y="0"/>
          <a:chExt cx="0" cy="0"/>
        </a:xfrm>
      </p:grpSpPr>
      <p:sp>
        <p:nvSpPr>
          <p:cNvPr id="71" name="Shape 71"/>
          <p:cNvSpPr txBox="1"/>
          <p:nvPr>
            <p:ph type="title"/>
          </p:nvPr>
        </p:nvSpPr>
        <p:spPr>
          <a:xfrm>
            <a:off x="311700" y="445025"/>
            <a:ext cx="8520600" cy="572700"/>
          </a:xfrm>
          <a:prstGeom prst="rect">
            <a:avLst/>
          </a:prstGeom>
        </p:spPr>
        <p:txBody>
          <a:bodyPr anchorCtr="0" anchor="t" bIns="91425" lIns="91425" rIns="91425" wrap="square"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72" name="Shape 72"/>
          <p:cNvSpPr txBox="1"/>
          <p:nvPr>
            <p:ph idx="1" type="body"/>
          </p:nvPr>
        </p:nvSpPr>
        <p:spPr>
          <a:xfrm>
            <a:off x="311700" y="1152475"/>
            <a:ext cx="8520600" cy="3416400"/>
          </a:xfrm>
          <a:prstGeom prst="rect">
            <a:avLst/>
          </a:prstGeom>
        </p:spPr>
        <p:txBody>
          <a:bodyPr anchorCtr="0" anchor="t" bIns="91425" lIns="91425" rIns="91425" wrap="square"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73" name="Shape 73"/>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ColTx">
  <p:cSld name="Title and two columns">
    <p:spTree>
      <p:nvGrpSpPr>
        <p:cNvPr id="74" name="Shape 74"/>
        <p:cNvGrpSpPr/>
        <p:nvPr/>
      </p:nvGrpSpPr>
      <p:grpSpPr>
        <a:xfrm>
          <a:off x="0" y="0"/>
          <a:ext cx="0" cy="0"/>
          <a:chOff x="0" y="0"/>
          <a:chExt cx="0" cy="0"/>
        </a:xfrm>
      </p:grpSpPr>
      <p:sp>
        <p:nvSpPr>
          <p:cNvPr id="75" name="Shape 75"/>
          <p:cNvSpPr txBox="1"/>
          <p:nvPr>
            <p:ph type="title"/>
          </p:nvPr>
        </p:nvSpPr>
        <p:spPr>
          <a:xfrm>
            <a:off x="311700" y="445025"/>
            <a:ext cx="8520600" cy="572700"/>
          </a:xfrm>
          <a:prstGeom prst="rect">
            <a:avLst/>
          </a:prstGeom>
        </p:spPr>
        <p:txBody>
          <a:bodyPr anchorCtr="0" anchor="t" bIns="91425" lIns="91425" rIns="91425" wrap="square"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76" name="Shape 76"/>
          <p:cNvSpPr txBox="1"/>
          <p:nvPr>
            <p:ph idx="1" type="body"/>
          </p:nvPr>
        </p:nvSpPr>
        <p:spPr>
          <a:xfrm>
            <a:off x="311700" y="1152475"/>
            <a:ext cx="3999900" cy="3416400"/>
          </a:xfrm>
          <a:prstGeom prst="rect">
            <a:avLst/>
          </a:prstGeom>
        </p:spPr>
        <p:txBody>
          <a:bodyPr anchorCtr="0" anchor="t" bIns="91425" lIns="91425" rIns="91425" wrap="square" tIns="91425"/>
          <a:lstStyle>
            <a:lvl1pPr lvl="0" rtl="0">
              <a:spcBef>
                <a:spcPts val="0"/>
              </a:spcBef>
              <a:buSzPct val="100000"/>
              <a:defRPr sz="1400"/>
            </a:lvl1pPr>
            <a:lvl2pPr lvl="1" rtl="0">
              <a:spcBef>
                <a:spcPts val="0"/>
              </a:spcBef>
              <a:buSzPct val="100000"/>
              <a:defRPr sz="1200"/>
            </a:lvl2pPr>
            <a:lvl3pPr lvl="2" rtl="0">
              <a:spcBef>
                <a:spcPts val="0"/>
              </a:spcBef>
              <a:buSzPct val="100000"/>
              <a:defRPr sz="1200"/>
            </a:lvl3pPr>
            <a:lvl4pPr lvl="3" rtl="0">
              <a:spcBef>
                <a:spcPts val="0"/>
              </a:spcBef>
              <a:buSzPct val="100000"/>
              <a:defRPr sz="1200"/>
            </a:lvl4pPr>
            <a:lvl5pPr lvl="4" rtl="0">
              <a:spcBef>
                <a:spcPts val="0"/>
              </a:spcBef>
              <a:buSzPct val="100000"/>
              <a:defRPr sz="1200"/>
            </a:lvl5pPr>
            <a:lvl6pPr lvl="5" rtl="0">
              <a:spcBef>
                <a:spcPts val="0"/>
              </a:spcBef>
              <a:buSzPct val="100000"/>
              <a:defRPr sz="1200"/>
            </a:lvl6pPr>
            <a:lvl7pPr lvl="6" rtl="0">
              <a:spcBef>
                <a:spcPts val="0"/>
              </a:spcBef>
              <a:buSzPct val="100000"/>
              <a:defRPr sz="1200"/>
            </a:lvl7pPr>
            <a:lvl8pPr lvl="7" rtl="0">
              <a:spcBef>
                <a:spcPts val="0"/>
              </a:spcBef>
              <a:buSzPct val="100000"/>
              <a:defRPr sz="1200"/>
            </a:lvl8pPr>
            <a:lvl9pPr lvl="8" rtl="0">
              <a:spcBef>
                <a:spcPts val="0"/>
              </a:spcBef>
              <a:buSzPct val="100000"/>
              <a:defRPr sz="1200"/>
            </a:lvl9pPr>
          </a:lstStyle>
          <a:p/>
        </p:txBody>
      </p:sp>
      <p:sp>
        <p:nvSpPr>
          <p:cNvPr id="77" name="Shape 77"/>
          <p:cNvSpPr txBox="1"/>
          <p:nvPr>
            <p:ph idx="2" type="body"/>
          </p:nvPr>
        </p:nvSpPr>
        <p:spPr>
          <a:xfrm>
            <a:off x="4832400" y="1152475"/>
            <a:ext cx="3999900" cy="3416400"/>
          </a:xfrm>
          <a:prstGeom prst="rect">
            <a:avLst/>
          </a:prstGeom>
        </p:spPr>
        <p:txBody>
          <a:bodyPr anchorCtr="0" anchor="t" bIns="91425" lIns="91425" rIns="91425" wrap="square" tIns="91425"/>
          <a:lstStyle>
            <a:lvl1pPr lvl="0" rtl="0">
              <a:spcBef>
                <a:spcPts val="0"/>
              </a:spcBef>
              <a:buSzPct val="100000"/>
              <a:defRPr sz="1400"/>
            </a:lvl1pPr>
            <a:lvl2pPr lvl="1" rtl="0">
              <a:spcBef>
                <a:spcPts val="0"/>
              </a:spcBef>
              <a:buSzPct val="100000"/>
              <a:defRPr sz="1200"/>
            </a:lvl2pPr>
            <a:lvl3pPr lvl="2" rtl="0">
              <a:spcBef>
                <a:spcPts val="0"/>
              </a:spcBef>
              <a:buSzPct val="100000"/>
              <a:defRPr sz="1200"/>
            </a:lvl3pPr>
            <a:lvl4pPr lvl="3" rtl="0">
              <a:spcBef>
                <a:spcPts val="0"/>
              </a:spcBef>
              <a:buSzPct val="100000"/>
              <a:defRPr sz="1200"/>
            </a:lvl4pPr>
            <a:lvl5pPr lvl="4" rtl="0">
              <a:spcBef>
                <a:spcPts val="0"/>
              </a:spcBef>
              <a:buSzPct val="100000"/>
              <a:defRPr sz="1200"/>
            </a:lvl5pPr>
            <a:lvl6pPr lvl="5" rtl="0">
              <a:spcBef>
                <a:spcPts val="0"/>
              </a:spcBef>
              <a:buSzPct val="100000"/>
              <a:defRPr sz="1200"/>
            </a:lvl6pPr>
            <a:lvl7pPr lvl="6" rtl="0">
              <a:spcBef>
                <a:spcPts val="0"/>
              </a:spcBef>
              <a:buSzPct val="100000"/>
              <a:defRPr sz="1200"/>
            </a:lvl7pPr>
            <a:lvl8pPr lvl="7" rtl="0">
              <a:spcBef>
                <a:spcPts val="0"/>
              </a:spcBef>
              <a:buSzPct val="100000"/>
              <a:defRPr sz="1200"/>
            </a:lvl8pPr>
            <a:lvl9pPr lvl="8" rtl="0">
              <a:spcBef>
                <a:spcPts val="0"/>
              </a:spcBef>
              <a:buSzPct val="100000"/>
              <a:defRPr sz="1200"/>
            </a:lvl9pPr>
          </a:lstStyle>
          <a:p/>
        </p:txBody>
      </p:sp>
      <p:sp>
        <p:nvSpPr>
          <p:cNvPr id="78" name="Shape 78"/>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Only">
  <p:cSld name="Title only">
    <p:spTree>
      <p:nvGrpSpPr>
        <p:cNvPr id="79" name="Shape 79"/>
        <p:cNvGrpSpPr/>
        <p:nvPr/>
      </p:nvGrpSpPr>
      <p:grpSpPr>
        <a:xfrm>
          <a:off x="0" y="0"/>
          <a:ext cx="0" cy="0"/>
          <a:chOff x="0" y="0"/>
          <a:chExt cx="0" cy="0"/>
        </a:xfrm>
      </p:grpSpPr>
      <p:sp>
        <p:nvSpPr>
          <p:cNvPr id="80" name="Shape 80"/>
          <p:cNvSpPr txBox="1"/>
          <p:nvPr>
            <p:ph type="title"/>
          </p:nvPr>
        </p:nvSpPr>
        <p:spPr>
          <a:xfrm>
            <a:off x="311700" y="445025"/>
            <a:ext cx="8520600" cy="572700"/>
          </a:xfrm>
          <a:prstGeom prst="rect">
            <a:avLst/>
          </a:prstGeom>
        </p:spPr>
        <p:txBody>
          <a:bodyPr anchorCtr="0" anchor="t" bIns="91425" lIns="91425" rIns="91425" wrap="square"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81" name="Shape 81"/>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One column text">
    <p:spTree>
      <p:nvGrpSpPr>
        <p:cNvPr id="82" name="Shape 82"/>
        <p:cNvGrpSpPr/>
        <p:nvPr/>
      </p:nvGrpSpPr>
      <p:grpSpPr>
        <a:xfrm>
          <a:off x="0" y="0"/>
          <a:ext cx="0" cy="0"/>
          <a:chOff x="0" y="0"/>
          <a:chExt cx="0" cy="0"/>
        </a:xfrm>
      </p:grpSpPr>
      <p:sp>
        <p:nvSpPr>
          <p:cNvPr id="83" name="Shape 83"/>
          <p:cNvSpPr txBox="1"/>
          <p:nvPr>
            <p:ph type="title"/>
          </p:nvPr>
        </p:nvSpPr>
        <p:spPr>
          <a:xfrm>
            <a:off x="311700" y="555600"/>
            <a:ext cx="2808000" cy="755700"/>
          </a:xfrm>
          <a:prstGeom prst="rect">
            <a:avLst/>
          </a:prstGeom>
        </p:spPr>
        <p:txBody>
          <a:bodyPr anchorCtr="0" anchor="b" bIns="91425" lIns="91425" rIns="91425" wrap="square" tIns="91425"/>
          <a:lstStyle>
            <a:lvl1pPr lvl="0" rtl="0">
              <a:spcBef>
                <a:spcPts val="0"/>
              </a:spcBef>
              <a:buSzPct val="100000"/>
              <a:defRPr sz="2400"/>
            </a:lvl1pPr>
            <a:lvl2pPr lvl="1" rtl="0">
              <a:spcBef>
                <a:spcPts val="0"/>
              </a:spcBef>
              <a:buSzPct val="100000"/>
              <a:defRPr sz="2400"/>
            </a:lvl2pPr>
            <a:lvl3pPr lvl="2" rtl="0">
              <a:spcBef>
                <a:spcPts val="0"/>
              </a:spcBef>
              <a:buSzPct val="100000"/>
              <a:defRPr sz="2400"/>
            </a:lvl3pPr>
            <a:lvl4pPr lvl="3" rtl="0">
              <a:spcBef>
                <a:spcPts val="0"/>
              </a:spcBef>
              <a:buSzPct val="100000"/>
              <a:defRPr sz="2400"/>
            </a:lvl4pPr>
            <a:lvl5pPr lvl="4" rtl="0">
              <a:spcBef>
                <a:spcPts val="0"/>
              </a:spcBef>
              <a:buSzPct val="100000"/>
              <a:defRPr sz="2400"/>
            </a:lvl5pPr>
            <a:lvl6pPr lvl="5" rtl="0">
              <a:spcBef>
                <a:spcPts val="0"/>
              </a:spcBef>
              <a:buSzPct val="100000"/>
              <a:defRPr sz="2400"/>
            </a:lvl6pPr>
            <a:lvl7pPr lvl="6" rtl="0">
              <a:spcBef>
                <a:spcPts val="0"/>
              </a:spcBef>
              <a:buSzPct val="100000"/>
              <a:defRPr sz="2400"/>
            </a:lvl7pPr>
            <a:lvl8pPr lvl="7" rtl="0">
              <a:spcBef>
                <a:spcPts val="0"/>
              </a:spcBef>
              <a:buSzPct val="100000"/>
              <a:defRPr sz="2400"/>
            </a:lvl8pPr>
            <a:lvl9pPr lvl="8" rtl="0">
              <a:spcBef>
                <a:spcPts val="0"/>
              </a:spcBef>
              <a:buSzPct val="100000"/>
              <a:defRPr sz="2400"/>
            </a:lvl9pPr>
          </a:lstStyle>
          <a:p/>
        </p:txBody>
      </p:sp>
      <p:sp>
        <p:nvSpPr>
          <p:cNvPr id="84" name="Shape 84"/>
          <p:cNvSpPr txBox="1"/>
          <p:nvPr>
            <p:ph idx="1" type="body"/>
          </p:nvPr>
        </p:nvSpPr>
        <p:spPr>
          <a:xfrm>
            <a:off x="311700" y="1389600"/>
            <a:ext cx="2808000" cy="3179400"/>
          </a:xfrm>
          <a:prstGeom prst="rect">
            <a:avLst/>
          </a:prstGeom>
        </p:spPr>
        <p:txBody>
          <a:bodyPr anchorCtr="0" anchor="t" bIns="91425" lIns="91425" rIns="91425" wrap="square" tIns="91425"/>
          <a:lstStyle>
            <a:lvl1pPr lvl="0" rtl="0">
              <a:spcBef>
                <a:spcPts val="0"/>
              </a:spcBef>
              <a:buSzPct val="100000"/>
              <a:defRPr sz="1200"/>
            </a:lvl1pPr>
            <a:lvl2pPr lvl="1" rtl="0">
              <a:spcBef>
                <a:spcPts val="0"/>
              </a:spcBef>
              <a:buSzPct val="100000"/>
              <a:defRPr sz="1200"/>
            </a:lvl2pPr>
            <a:lvl3pPr lvl="2" rtl="0">
              <a:spcBef>
                <a:spcPts val="0"/>
              </a:spcBef>
              <a:buSzPct val="100000"/>
              <a:defRPr sz="1200"/>
            </a:lvl3pPr>
            <a:lvl4pPr lvl="3" rtl="0">
              <a:spcBef>
                <a:spcPts val="0"/>
              </a:spcBef>
              <a:buSzPct val="100000"/>
              <a:defRPr sz="1200"/>
            </a:lvl4pPr>
            <a:lvl5pPr lvl="4" rtl="0">
              <a:spcBef>
                <a:spcPts val="0"/>
              </a:spcBef>
              <a:buSzPct val="100000"/>
              <a:defRPr sz="1200"/>
            </a:lvl5pPr>
            <a:lvl6pPr lvl="5" rtl="0">
              <a:spcBef>
                <a:spcPts val="0"/>
              </a:spcBef>
              <a:buSzPct val="100000"/>
              <a:defRPr sz="1200"/>
            </a:lvl6pPr>
            <a:lvl7pPr lvl="6" rtl="0">
              <a:spcBef>
                <a:spcPts val="0"/>
              </a:spcBef>
              <a:buSzPct val="100000"/>
              <a:defRPr sz="1200"/>
            </a:lvl7pPr>
            <a:lvl8pPr lvl="7" rtl="0">
              <a:spcBef>
                <a:spcPts val="0"/>
              </a:spcBef>
              <a:buSzPct val="100000"/>
              <a:defRPr sz="1200"/>
            </a:lvl8pPr>
            <a:lvl9pPr lvl="8" rtl="0">
              <a:spcBef>
                <a:spcPts val="0"/>
              </a:spcBef>
              <a:buSzPct val="100000"/>
              <a:defRPr sz="1200"/>
            </a:lvl9pPr>
          </a:lstStyle>
          <a:p/>
        </p:txBody>
      </p:sp>
      <p:sp>
        <p:nvSpPr>
          <p:cNvPr id="85" name="Shape 85"/>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Main point">
    <p:spTree>
      <p:nvGrpSpPr>
        <p:cNvPr id="86" name="Shape 86"/>
        <p:cNvGrpSpPr/>
        <p:nvPr/>
      </p:nvGrpSpPr>
      <p:grpSpPr>
        <a:xfrm>
          <a:off x="0" y="0"/>
          <a:ext cx="0" cy="0"/>
          <a:chOff x="0" y="0"/>
          <a:chExt cx="0" cy="0"/>
        </a:xfrm>
      </p:grpSpPr>
      <p:sp>
        <p:nvSpPr>
          <p:cNvPr id="87" name="Shape 87"/>
          <p:cNvSpPr txBox="1"/>
          <p:nvPr>
            <p:ph type="title"/>
          </p:nvPr>
        </p:nvSpPr>
        <p:spPr>
          <a:xfrm>
            <a:off x="490250" y="450150"/>
            <a:ext cx="6367800" cy="4090800"/>
          </a:xfrm>
          <a:prstGeom prst="rect">
            <a:avLst/>
          </a:prstGeom>
        </p:spPr>
        <p:txBody>
          <a:bodyPr anchorCtr="0" anchor="ctr" bIns="91425" lIns="91425" rIns="91425" wrap="square" tIns="91425"/>
          <a:lstStyle>
            <a:lvl1pPr lvl="0" rtl="0">
              <a:spcBef>
                <a:spcPts val="0"/>
              </a:spcBef>
              <a:buSzPct val="100000"/>
              <a:defRPr sz="4800"/>
            </a:lvl1pPr>
            <a:lvl2pPr lvl="1" rtl="0">
              <a:spcBef>
                <a:spcPts val="0"/>
              </a:spcBef>
              <a:buSzPct val="100000"/>
              <a:defRPr sz="4800"/>
            </a:lvl2pPr>
            <a:lvl3pPr lvl="2" rtl="0">
              <a:spcBef>
                <a:spcPts val="0"/>
              </a:spcBef>
              <a:buSzPct val="100000"/>
              <a:defRPr sz="4800"/>
            </a:lvl3pPr>
            <a:lvl4pPr lvl="3" rtl="0">
              <a:spcBef>
                <a:spcPts val="0"/>
              </a:spcBef>
              <a:buSzPct val="100000"/>
              <a:defRPr sz="4800"/>
            </a:lvl4pPr>
            <a:lvl5pPr lvl="4" rtl="0">
              <a:spcBef>
                <a:spcPts val="0"/>
              </a:spcBef>
              <a:buSzPct val="100000"/>
              <a:defRPr sz="4800"/>
            </a:lvl5pPr>
            <a:lvl6pPr lvl="5" rtl="0">
              <a:spcBef>
                <a:spcPts val="0"/>
              </a:spcBef>
              <a:buSzPct val="100000"/>
              <a:defRPr sz="4800"/>
            </a:lvl6pPr>
            <a:lvl7pPr lvl="6" rtl="0">
              <a:spcBef>
                <a:spcPts val="0"/>
              </a:spcBef>
              <a:buSzPct val="100000"/>
              <a:defRPr sz="4800"/>
            </a:lvl7pPr>
            <a:lvl8pPr lvl="7" rtl="0">
              <a:spcBef>
                <a:spcPts val="0"/>
              </a:spcBef>
              <a:buSzPct val="100000"/>
              <a:defRPr sz="4800"/>
            </a:lvl8pPr>
            <a:lvl9pPr lvl="8" rtl="0">
              <a:spcBef>
                <a:spcPts val="0"/>
              </a:spcBef>
              <a:buSzPct val="100000"/>
              <a:defRPr sz="4800"/>
            </a:lvl9pPr>
          </a:lstStyle>
          <a:p/>
        </p:txBody>
      </p:sp>
      <p:sp>
        <p:nvSpPr>
          <p:cNvPr id="88" name="Shape 88"/>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ection title and description">
    <p:spTree>
      <p:nvGrpSpPr>
        <p:cNvPr id="89" name="Shape 89"/>
        <p:cNvGrpSpPr/>
        <p:nvPr/>
      </p:nvGrpSpPr>
      <p:grpSpPr>
        <a:xfrm>
          <a:off x="0" y="0"/>
          <a:ext cx="0" cy="0"/>
          <a:chOff x="0" y="0"/>
          <a:chExt cx="0" cy="0"/>
        </a:xfrm>
      </p:grpSpPr>
      <p:sp>
        <p:nvSpPr>
          <p:cNvPr id="90" name="Shape 90"/>
          <p:cNvSpPr/>
          <p:nvPr/>
        </p:nvSpPr>
        <p:spPr>
          <a:xfrm>
            <a:off x="4572000" y="-125"/>
            <a:ext cx="4572000" cy="5143500"/>
          </a:xfrm>
          <a:prstGeom prst="rect">
            <a:avLst/>
          </a:prstGeom>
          <a:solidFill>
            <a:schemeClr val="lt2"/>
          </a:solidFill>
          <a:ln>
            <a:noFill/>
          </a:ln>
        </p:spPr>
        <p:txBody>
          <a:bodyPr anchorCtr="0" anchor="ctr" bIns="91425" lIns="91425" rIns="91425" wrap="square" tIns="91425">
            <a:noAutofit/>
          </a:bodyPr>
          <a:lstStyle/>
          <a:p>
            <a:pPr lvl="0">
              <a:spcBef>
                <a:spcPts val="0"/>
              </a:spcBef>
              <a:buNone/>
            </a:pPr>
            <a:r>
              <a:t/>
            </a:r>
            <a:endParaRPr/>
          </a:p>
        </p:txBody>
      </p:sp>
      <p:sp>
        <p:nvSpPr>
          <p:cNvPr id="91" name="Shape 91"/>
          <p:cNvSpPr txBox="1"/>
          <p:nvPr>
            <p:ph type="title"/>
          </p:nvPr>
        </p:nvSpPr>
        <p:spPr>
          <a:xfrm>
            <a:off x="265500" y="1233175"/>
            <a:ext cx="4045200" cy="1482300"/>
          </a:xfrm>
          <a:prstGeom prst="rect">
            <a:avLst/>
          </a:prstGeom>
        </p:spPr>
        <p:txBody>
          <a:bodyPr anchorCtr="0" anchor="b" bIns="91425" lIns="91425" rIns="91425" wrap="square" tIns="91425"/>
          <a:lstStyle>
            <a:lvl1pPr lvl="0" rtl="0" algn="ctr">
              <a:spcBef>
                <a:spcPts val="0"/>
              </a:spcBef>
              <a:buSzPct val="100000"/>
              <a:defRPr sz="4200"/>
            </a:lvl1pPr>
            <a:lvl2pPr lvl="1" rtl="0" algn="ctr">
              <a:spcBef>
                <a:spcPts val="0"/>
              </a:spcBef>
              <a:buSzPct val="100000"/>
              <a:defRPr sz="4200"/>
            </a:lvl2pPr>
            <a:lvl3pPr lvl="2" rtl="0" algn="ctr">
              <a:spcBef>
                <a:spcPts val="0"/>
              </a:spcBef>
              <a:buSzPct val="100000"/>
              <a:defRPr sz="4200"/>
            </a:lvl3pPr>
            <a:lvl4pPr lvl="3" rtl="0" algn="ctr">
              <a:spcBef>
                <a:spcPts val="0"/>
              </a:spcBef>
              <a:buSzPct val="100000"/>
              <a:defRPr sz="4200"/>
            </a:lvl4pPr>
            <a:lvl5pPr lvl="4" rtl="0" algn="ctr">
              <a:spcBef>
                <a:spcPts val="0"/>
              </a:spcBef>
              <a:buSzPct val="100000"/>
              <a:defRPr sz="4200"/>
            </a:lvl5pPr>
            <a:lvl6pPr lvl="5" rtl="0" algn="ctr">
              <a:spcBef>
                <a:spcPts val="0"/>
              </a:spcBef>
              <a:buSzPct val="100000"/>
              <a:defRPr sz="4200"/>
            </a:lvl6pPr>
            <a:lvl7pPr lvl="6" rtl="0" algn="ctr">
              <a:spcBef>
                <a:spcPts val="0"/>
              </a:spcBef>
              <a:buSzPct val="100000"/>
              <a:defRPr sz="4200"/>
            </a:lvl7pPr>
            <a:lvl8pPr lvl="7" rtl="0" algn="ctr">
              <a:spcBef>
                <a:spcPts val="0"/>
              </a:spcBef>
              <a:buSzPct val="100000"/>
              <a:defRPr sz="4200"/>
            </a:lvl8pPr>
            <a:lvl9pPr lvl="8" rtl="0" algn="ctr">
              <a:spcBef>
                <a:spcPts val="0"/>
              </a:spcBef>
              <a:buSzPct val="100000"/>
              <a:defRPr sz="4200"/>
            </a:lvl9pPr>
          </a:lstStyle>
          <a:p/>
        </p:txBody>
      </p:sp>
      <p:sp>
        <p:nvSpPr>
          <p:cNvPr id="92" name="Shape 92"/>
          <p:cNvSpPr txBox="1"/>
          <p:nvPr>
            <p:ph idx="1" type="subTitle"/>
          </p:nvPr>
        </p:nvSpPr>
        <p:spPr>
          <a:xfrm>
            <a:off x="265500" y="2803075"/>
            <a:ext cx="4045200" cy="1235100"/>
          </a:xfrm>
          <a:prstGeom prst="rect">
            <a:avLst/>
          </a:prstGeom>
        </p:spPr>
        <p:txBody>
          <a:bodyPr anchorCtr="0" anchor="t" bIns="91425" lIns="91425" rIns="91425" wrap="square" tIns="91425"/>
          <a:lstStyle>
            <a:lvl1pPr lvl="0" rtl="0" algn="ctr">
              <a:lnSpc>
                <a:spcPct val="100000"/>
              </a:lnSpc>
              <a:spcBef>
                <a:spcPts val="0"/>
              </a:spcBef>
              <a:spcAft>
                <a:spcPts val="0"/>
              </a:spcAft>
              <a:buSzPct val="100000"/>
              <a:buNone/>
              <a:defRPr sz="2100"/>
            </a:lvl1pPr>
            <a:lvl2pPr lvl="1" rtl="0" algn="ctr">
              <a:lnSpc>
                <a:spcPct val="100000"/>
              </a:lnSpc>
              <a:spcBef>
                <a:spcPts val="0"/>
              </a:spcBef>
              <a:spcAft>
                <a:spcPts val="0"/>
              </a:spcAft>
              <a:buSzPct val="100000"/>
              <a:buNone/>
              <a:defRPr sz="2100"/>
            </a:lvl2pPr>
            <a:lvl3pPr lvl="2" rtl="0" algn="ctr">
              <a:lnSpc>
                <a:spcPct val="100000"/>
              </a:lnSpc>
              <a:spcBef>
                <a:spcPts val="0"/>
              </a:spcBef>
              <a:spcAft>
                <a:spcPts val="0"/>
              </a:spcAft>
              <a:buSzPct val="100000"/>
              <a:buNone/>
              <a:defRPr sz="2100"/>
            </a:lvl3pPr>
            <a:lvl4pPr lvl="3" rtl="0" algn="ctr">
              <a:lnSpc>
                <a:spcPct val="100000"/>
              </a:lnSpc>
              <a:spcBef>
                <a:spcPts val="0"/>
              </a:spcBef>
              <a:spcAft>
                <a:spcPts val="0"/>
              </a:spcAft>
              <a:buSzPct val="100000"/>
              <a:buNone/>
              <a:defRPr sz="2100"/>
            </a:lvl4pPr>
            <a:lvl5pPr lvl="4" rtl="0" algn="ctr">
              <a:lnSpc>
                <a:spcPct val="100000"/>
              </a:lnSpc>
              <a:spcBef>
                <a:spcPts val="0"/>
              </a:spcBef>
              <a:spcAft>
                <a:spcPts val="0"/>
              </a:spcAft>
              <a:buSzPct val="100000"/>
              <a:buNone/>
              <a:defRPr sz="2100"/>
            </a:lvl5pPr>
            <a:lvl6pPr lvl="5" rtl="0" algn="ctr">
              <a:lnSpc>
                <a:spcPct val="100000"/>
              </a:lnSpc>
              <a:spcBef>
                <a:spcPts val="0"/>
              </a:spcBef>
              <a:spcAft>
                <a:spcPts val="0"/>
              </a:spcAft>
              <a:buSzPct val="100000"/>
              <a:buNone/>
              <a:defRPr sz="2100"/>
            </a:lvl6pPr>
            <a:lvl7pPr lvl="6" rtl="0" algn="ctr">
              <a:lnSpc>
                <a:spcPct val="100000"/>
              </a:lnSpc>
              <a:spcBef>
                <a:spcPts val="0"/>
              </a:spcBef>
              <a:spcAft>
                <a:spcPts val="0"/>
              </a:spcAft>
              <a:buSzPct val="100000"/>
              <a:buNone/>
              <a:defRPr sz="2100"/>
            </a:lvl7pPr>
            <a:lvl8pPr lvl="7" rtl="0" algn="ctr">
              <a:lnSpc>
                <a:spcPct val="100000"/>
              </a:lnSpc>
              <a:spcBef>
                <a:spcPts val="0"/>
              </a:spcBef>
              <a:spcAft>
                <a:spcPts val="0"/>
              </a:spcAft>
              <a:buSzPct val="100000"/>
              <a:buNone/>
              <a:defRPr sz="2100"/>
            </a:lvl8pPr>
            <a:lvl9pPr lvl="8" rtl="0" algn="ctr">
              <a:lnSpc>
                <a:spcPct val="100000"/>
              </a:lnSpc>
              <a:spcBef>
                <a:spcPts val="0"/>
              </a:spcBef>
              <a:spcAft>
                <a:spcPts val="0"/>
              </a:spcAft>
              <a:buSzPct val="100000"/>
              <a:buNone/>
              <a:defRPr sz="2100"/>
            </a:lvl9pPr>
          </a:lstStyle>
          <a:p/>
        </p:txBody>
      </p:sp>
      <p:sp>
        <p:nvSpPr>
          <p:cNvPr id="93" name="Shape 93"/>
          <p:cNvSpPr txBox="1"/>
          <p:nvPr>
            <p:ph idx="2" type="body"/>
          </p:nvPr>
        </p:nvSpPr>
        <p:spPr>
          <a:xfrm>
            <a:off x="4939500" y="724075"/>
            <a:ext cx="3837000" cy="3695100"/>
          </a:xfrm>
          <a:prstGeom prst="rect">
            <a:avLst/>
          </a:prstGeom>
        </p:spPr>
        <p:txBody>
          <a:bodyPr anchorCtr="0" anchor="ctr" bIns="91425" lIns="91425" rIns="91425" wrap="square"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94" name="Shape 94"/>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Caption">
    <p:spTree>
      <p:nvGrpSpPr>
        <p:cNvPr id="95" name="Shape 95"/>
        <p:cNvGrpSpPr/>
        <p:nvPr/>
      </p:nvGrpSpPr>
      <p:grpSpPr>
        <a:xfrm>
          <a:off x="0" y="0"/>
          <a:ext cx="0" cy="0"/>
          <a:chOff x="0" y="0"/>
          <a:chExt cx="0" cy="0"/>
        </a:xfrm>
      </p:grpSpPr>
      <p:sp>
        <p:nvSpPr>
          <p:cNvPr id="96" name="Shape 96"/>
          <p:cNvSpPr txBox="1"/>
          <p:nvPr>
            <p:ph idx="1" type="body"/>
          </p:nvPr>
        </p:nvSpPr>
        <p:spPr>
          <a:xfrm>
            <a:off x="311700" y="4230575"/>
            <a:ext cx="5998800" cy="605100"/>
          </a:xfrm>
          <a:prstGeom prst="rect">
            <a:avLst/>
          </a:prstGeom>
        </p:spPr>
        <p:txBody>
          <a:bodyPr anchorCtr="0" anchor="ctr" bIns="91425" lIns="91425" rIns="91425" wrap="square" tIns="91425"/>
          <a:lstStyle>
            <a:lvl1pPr lvl="0" rtl="0">
              <a:lnSpc>
                <a:spcPct val="100000"/>
              </a:lnSpc>
              <a:spcBef>
                <a:spcPts val="0"/>
              </a:spcBef>
              <a:spcAft>
                <a:spcPts val="0"/>
              </a:spcAft>
              <a:buNone/>
              <a:defRPr/>
            </a:lvl1pPr>
          </a:lstStyle>
          <a:p/>
        </p:txBody>
      </p:sp>
      <p:sp>
        <p:nvSpPr>
          <p:cNvPr id="97" name="Shape 97"/>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Big number">
    <p:spTree>
      <p:nvGrpSpPr>
        <p:cNvPr id="98" name="Shape 98"/>
        <p:cNvGrpSpPr/>
        <p:nvPr/>
      </p:nvGrpSpPr>
      <p:grpSpPr>
        <a:xfrm>
          <a:off x="0" y="0"/>
          <a:ext cx="0" cy="0"/>
          <a:chOff x="0" y="0"/>
          <a:chExt cx="0" cy="0"/>
        </a:xfrm>
      </p:grpSpPr>
      <p:sp>
        <p:nvSpPr>
          <p:cNvPr id="99" name="Shape 99"/>
          <p:cNvSpPr txBox="1"/>
          <p:nvPr>
            <p:ph type="title"/>
          </p:nvPr>
        </p:nvSpPr>
        <p:spPr>
          <a:xfrm>
            <a:off x="311700" y="1106125"/>
            <a:ext cx="8520600" cy="1963500"/>
          </a:xfrm>
          <a:prstGeom prst="rect">
            <a:avLst/>
          </a:prstGeom>
        </p:spPr>
        <p:txBody>
          <a:bodyPr anchorCtr="0" anchor="b" bIns="91425" lIns="91425" rIns="91425" wrap="square" tIns="91425"/>
          <a:lstStyle>
            <a:lvl1pPr lvl="0" rtl="0" algn="ctr">
              <a:spcBef>
                <a:spcPts val="0"/>
              </a:spcBef>
              <a:buSzPct val="100000"/>
              <a:defRPr sz="12000"/>
            </a:lvl1pPr>
            <a:lvl2pPr lvl="1" rtl="0" algn="ctr">
              <a:spcBef>
                <a:spcPts val="0"/>
              </a:spcBef>
              <a:buSzPct val="100000"/>
              <a:defRPr sz="12000"/>
            </a:lvl2pPr>
            <a:lvl3pPr lvl="2" rtl="0" algn="ctr">
              <a:spcBef>
                <a:spcPts val="0"/>
              </a:spcBef>
              <a:buSzPct val="100000"/>
              <a:defRPr sz="12000"/>
            </a:lvl3pPr>
            <a:lvl4pPr lvl="3" rtl="0" algn="ctr">
              <a:spcBef>
                <a:spcPts val="0"/>
              </a:spcBef>
              <a:buSzPct val="100000"/>
              <a:defRPr sz="12000"/>
            </a:lvl4pPr>
            <a:lvl5pPr lvl="4" rtl="0" algn="ctr">
              <a:spcBef>
                <a:spcPts val="0"/>
              </a:spcBef>
              <a:buSzPct val="100000"/>
              <a:defRPr sz="12000"/>
            </a:lvl5pPr>
            <a:lvl6pPr lvl="5" rtl="0" algn="ctr">
              <a:spcBef>
                <a:spcPts val="0"/>
              </a:spcBef>
              <a:buSzPct val="100000"/>
              <a:defRPr sz="12000"/>
            </a:lvl6pPr>
            <a:lvl7pPr lvl="6" rtl="0" algn="ctr">
              <a:spcBef>
                <a:spcPts val="0"/>
              </a:spcBef>
              <a:buSzPct val="100000"/>
              <a:defRPr sz="12000"/>
            </a:lvl7pPr>
            <a:lvl8pPr lvl="7" rtl="0" algn="ctr">
              <a:spcBef>
                <a:spcPts val="0"/>
              </a:spcBef>
              <a:buSzPct val="100000"/>
              <a:defRPr sz="12000"/>
            </a:lvl8pPr>
            <a:lvl9pPr lvl="8" rtl="0" algn="ctr">
              <a:spcBef>
                <a:spcPts val="0"/>
              </a:spcBef>
              <a:buSzPct val="100000"/>
              <a:defRPr sz="12000"/>
            </a:lvl9pPr>
          </a:lstStyle>
          <a:p/>
        </p:txBody>
      </p:sp>
      <p:sp>
        <p:nvSpPr>
          <p:cNvPr id="100" name="Shape 100"/>
          <p:cNvSpPr txBox="1"/>
          <p:nvPr>
            <p:ph idx="1" type="body"/>
          </p:nvPr>
        </p:nvSpPr>
        <p:spPr>
          <a:xfrm>
            <a:off x="311700" y="3152225"/>
            <a:ext cx="8520600" cy="1300800"/>
          </a:xfrm>
          <a:prstGeom prst="rect">
            <a:avLst/>
          </a:prstGeom>
        </p:spPr>
        <p:txBody>
          <a:bodyPr anchorCtr="0" anchor="t" bIns="91425" lIns="91425" rIns="91425" wrap="square" tIns="91425"/>
          <a:lstStyle>
            <a:lvl1pPr lvl="0" rtl="0" algn="ctr">
              <a:spcBef>
                <a:spcPts val="0"/>
              </a:spcBef>
              <a:defRPr/>
            </a:lvl1pPr>
            <a:lvl2pPr lvl="1" rtl="0" algn="ctr">
              <a:spcBef>
                <a:spcPts val="0"/>
              </a:spcBef>
              <a:defRPr/>
            </a:lvl2pPr>
            <a:lvl3pPr lvl="2" rtl="0" algn="ctr">
              <a:spcBef>
                <a:spcPts val="0"/>
              </a:spcBef>
              <a:defRPr/>
            </a:lvl3pPr>
            <a:lvl4pPr lvl="3" rtl="0" algn="ctr">
              <a:spcBef>
                <a:spcPts val="0"/>
              </a:spcBef>
              <a:defRPr/>
            </a:lvl4pPr>
            <a:lvl5pPr lvl="4" rtl="0" algn="ctr">
              <a:spcBef>
                <a:spcPts val="0"/>
              </a:spcBef>
              <a:defRPr/>
            </a:lvl5pPr>
            <a:lvl6pPr lvl="5" rtl="0" algn="ctr">
              <a:spcBef>
                <a:spcPts val="0"/>
              </a:spcBef>
              <a:defRPr/>
            </a:lvl6pPr>
            <a:lvl7pPr lvl="6" rtl="0" algn="ctr">
              <a:spcBef>
                <a:spcPts val="0"/>
              </a:spcBef>
              <a:defRPr/>
            </a:lvl7pPr>
            <a:lvl8pPr lvl="7" rtl="0" algn="ctr">
              <a:spcBef>
                <a:spcPts val="0"/>
              </a:spcBef>
              <a:defRPr/>
            </a:lvl8pPr>
            <a:lvl9pPr lvl="8" rtl="0" algn="ctr">
              <a:spcBef>
                <a:spcPts val="0"/>
              </a:spcBef>
              <a:defRPr/>
            </a:lvl9pPr>
          </a:lstStyle>
          <a:p/>
        </p:txBody>
      </p:sp>
      <p:sp>
        <p:nvSpPr>
          <p:cNvPr id="101" name="Shape 101"/>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blank">
  <p:cSld name="Blank">
    <p:spTree>
      <p:nvGrpSpPr>
        <p:cNvPr id="102" name="Shape 102"/>
        <p:cNvGrpSpPr/>
        <p:nvPr/>
      </p:nvGrpSpPr>
      <p:grpSpPr>
        <a:xfrm>
          <a:off x="0" y="0"/>
          <a:ext cx="0" cy="0"/>
          <a:chOff x="0" y="0"/>
          <a:chExt cx="0" cy="0"/>
        </a:xfrm>
      </p:grpSpPr>
      <p:sp>
        <p:nvSpPr>
          <p:cNvPr id="103" name="Shape 103"/>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obj">
  <p:cSld name="Title and Content">
    <p:spTree>
      <p:nvGrpSpPr>
        <p:cNvPr id="104" name="Shape 104"/>
        <p:cNvGrpSpPr/>
        <p:nvPr/>
      </p:nvGrpSpPr>
      <p:grpSpPr>
        <a:xfrm>
          <a:off x="0" y="0"/>
          <a:ext cx="0" cy="0"/>
          <a:chOff x="0" y="0"/>
          <a:chExt cx="0" cy="0"/>
        </a:xfrm>
      </p:grpSpPr>
      <p:sp>
        <p:nvSpPr>
          <p:cNvPr id="105" name="Shape 105"/>
          <p:cNvSpPr txBox="1"/>
          <p:nvPr>
            <p:ph type="title"/>
          </p:nvPr>
        </p:nvSpPr>
        <p:spPr>
          <a:xfrm>
            <a:off x="892969" y="1366242"/>
            <a:ext cx="7358100" cy="1239000"/>
          </a:xfrm>
          <a:prstGeom prst="rect">
            <a:avLst/>
          </a:prstGeom>
          <a:noFill/>
          <a:ln>
            <a:noFill/>
          </a:ln>
        </p:spPr>
        <p:txBody>
          <a:bodyPr anchorCtr="0" anchor="b" bIns="58925" lIns="58925" rIns="58925" wrap="square" tIns="58925"/>
          <a:lstStyle>
            <a:lvl1pPr indent="0" lvl="0"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1pPr>
            <a:lvl2pPr indent="0" lvl="1"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2pPr>
            <a:lvl3pPr indent="0" lvl="2"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3pPr>
            <a:lvl4pPr indent="0" lvl="3"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4pPr>
            <a:lvl5pPr indent="0" lvl="4"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5pPr>
            <a:lvl6pPr indent="0" lvl="5" marL="29210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6pPr>
            <a:lvl7pPr indent="0" lvl="6" marL="58420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7pPr>
            <a:lvl8pPr indent="0" lvl="7" marL="88900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8pPr>
            <a:lvl9pPr indent="0" lvl="8" marL="118110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9pPr>
          </a:lstStyle>
          <a:p/>
        </p:txBody>
      </p:sp>
      <p:sp>
        <p:nvSpPr>
          <p:cNvPr id="106" name="Shape 106"/>
          <p:cNvSpPr txBox="1"/>
          <p:nvPr>
            <p:ph idx="1" type="body"/>
          </p:nvPr>
        </p:nvSpPr>
        <p:spPr>
          <a:xfrm>
            <a:off x="892969" y="2625328"/>
            <a:ext cx="7358100" cy="703200"/>
          </a:xfrm>
          <a:prstGeom prst="rect">
            <a:avLst/>
          </a:prstGeom>
          <a:noFill/>
          <a:ln>
            <a:noFill/>
          </a:ln>
        </p:spPr>
        <p:txBody>
          <a:bodyPr anchorCtr="0" anchor="t" bIns="58925" lIns="58925" rIns="58925" wrap="square" tIns="58925"/>
          <a:lstStyle>
            <a:lvl1pPr indent="0" lvl="0" marL="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1pPr>
            <a:lvl2pPr indent="0" lvl="1" marL="2921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2pPr>
            <a:lvl3pPr indent="0" lvl="2" marL="5842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3pPr>
            <a:lvl4pPr indent="0" lvl="3" marL="8890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4pPr>
            <a:lvl5pPr indent="0" lvl="4" marL="11811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5pPr>
            <a:lvl6pPr indent="0" lvl="5" marL="2921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6pPr>
            <a:lvl7pPr indent="0" lvl="6" marL="5842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7pPr>
            <a:lvl8pPr indent="0" lvl="7" marL="8890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8pPr>
            <a:lvl9pPr indent="0" lvl="8" marL="11811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Title and Content">
    <p:spTree>
      <p:nvGrpSpPr>
        <p:cNvPr id="107" name="Shape 107"/>
        <p:cNvGrpSpPr/>
        <p:nvPr/>
      </p:nvGrpSpPr>
      <p:grpSpPr>
        <a:xfrm>
          <a:off x="0" y="0"/>
          <a:ext cx="0" cy="0"/>
          <a:chOff x="0" y="0"/>
          <a:chExt cx="0" cy="0"/>
        </a:xfrm>
      </p:grpSpPr>
      <p:sp>
        <p:nvSpPr>
          <p:cNvPr id="108" name="Shape 108"/>
          <p:cNvSpPr txBox="1"/>
          <p:nvPr>
            <p:ph type="title"/>
          </p:nvPr>
        </p:nvSpPr>
        <p:spPr>
          <a:xfrm>
            <a:off x="892969" y="133945"/>
            <a:ext cx="7358100" cy="1239000"/>
          </a:xfrm>
          <a:prstGeom prst="rect">
            <a:avLst/>
          </a:prstGeom>
          <a:noFill/>
          <a:ln>
            <a:noFill/>
          </a:ln>
        </p:spPr>
        <p:txBody>
          <a:bodyPr anchorCtr="0" anchor="ctr" bIns="58925" lIns="58925" rIns="58925" wrap="square" tIns="58925"/>
          <a:lstStyle>
            <a:lvl1pPr indent="0" lvl="0"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1pPr>
            <a:lvl2pPr indent="0" lvl="1"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2pPr>
            <a:lvl3pPr indent="0" lvl="2"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3pPr>
            <a:lvl4pPr indent="0" lvl="3"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4pPr>
            <a:lvl5pPr indent="0" lvl="4"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5pPr>
            <a:lvl6pPr indent="0" lvl="5" marL="29210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6pPr>
            <a:lvl7pPr indent="0" lvl="6" marL="58420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7pPr>
            <a:lvl8pPr indent="0" lvl="7" marL="88900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8pPr>
            <a:lvl9pPr indent="0" lvl="8" marL="118110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9pPr>
          </a:lstStyle>
          <a:p/>
        </p:txBody>
      </p:sp>
      <p:sp>
        <p:nvSpPr>
          <p:cNvPr id="109" name="Shape 109"/>
          <p:cNvSpPr txBox="1"/>
          <p:nvPr>
            <p:ph idx="1" type="body"/>
          </p:nvPr>
        </p:nvSpPr>
        <p:spPr>
          <a:xfrm>
            <a:off x="892969" y="1567160"/>
            <a:ext cx="3482700" cy="3013800"/>
          </a:xfrm>
          <a:prstGeom prst="rect">
            <a:avLst/>
          </a:prstGeom>
          <a:noFill/>
          <a:ln>
            <a:noFill/>
          </a:ln>
        </p:spPr>
        <p:txBody>
          <a:bodyPr anchorCtr="0" anchor="ctr" bIns="58925" lIns="58925" rIns="58925" wrap="square" tIns="58925"/>
          <a:lstStyle>
            <a:lvl1pPr indent="-152400" lvl="0" marL="2667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1pPr>
            <a:lvl2pPr indent="-139700" lvl="1" marL="4699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2pPr>
            <a:lvl3pPr indent="-152400" lvl="2" marL="7239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3pPr>
            <a:lvl4pPr indent="-152400" lvl="3" marL="9652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4pPr>
            <a:lvl5pPr indent="-139700" lvl="4" marL="12065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5pPr>
            <a:lvl6pPr indent="-152400" lvl="5" marL="15113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6pPr>
            <a:lvl7pPr indent="-152400" lvl="6" marL="18034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7pPr>
            <a:lvl8pPr indent="-152400" lvl="7" marL="20955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8pPr>
            <a:lvl9pPr indent="-139700" lvl="8" marL="23876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Title and Content">
    <p:spTree>
      <p:nvGrpSpPr>
        <p:cNvPr id="110" name="Shape 110"/>
        <p:cNvGrpSpPr/>
        <p:nvPr/>
      </p:nvGrpSpPr>
      <p:grpSpPr>
        <a:xfrm>
          <a:off x="0" y="0"/>
          <a:ext cx="0" cy="0"/>
          <a:chOff x="0" y="0"/>
          <a:chExt cx="0" cy="0"/>
        </a:xfrm>
      </p:grpSpPr>
      <p:sp>
        <p:nvSpPr>
          <p:cNvPr id="111" name="Shape 111"/>
          <p:cNvSpPr txBox="1"/>
          <p:nvPr>
            <p:ph type="title"/>
          </p:nvPr>
        </p:nvSpPr>
        <p:spPr>
          <a:xfrm>
            <a:off x="892969" y="133945"/>
            <a:ext cx="7358100" cy="1239000"/>
          </a:xfrm>
          <a:prstGeom prst="rect">
            <a:avLst/>
          </a:prstGeom>
          <a:noFill/>
          <a:ln>
            <a:noFill/>
          </a:ln>
        </p:spPr>
        <p:txBody>
          <a:bodyPr anchorCtr="0" anchor="ctr" bIns="58925" lIns="58925" rIns="58925" wrap="square" tIns="58925"/>
          <a:lstStyle>
            <a:lvl1pPr indent="0" lvl="0"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1pPr>
            <a:lvl2pPr indent="0" lvl="1"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2pPr>
            <a:lvl3pPr indent="0" lvl="2"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3pPr>
            <a:lvl4pPr indent="0" lvl="3"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4pPr>
            <a:lvl5pPr indent="0" lvl="4"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5pPr>
            <a:lvl6pPr indent="0" lvl="5" marL="29210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6pPr>
            <a:lvl7pPr indent="0" lvl="6" marL="58420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7pPr>
            <a:lvl8pPr indent="0" lvl="7" marL="88900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8pPr>
            <a:lvl9pPr indent="0" lvl="8" marL="118110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9pPr>
          </a:lstStyle>
          <a:p/>
        </p:txBody>
      </p:sp>
      <p:sp>
        <p:nvSpPr>
          <p:cNvPr id="112" name="Shape 112"/>
          <p:cNvSpPr txBox="1"/>
          <p:nvPr>
            <p:ph idx="1" type="body"/>
          </p:nvPr>
        </p:nvSpPr>
        <p:spPr>
          <a:xfrm>
            <a:off x="892969" y="1567160"/>
            <a:ext cx="7358100" cy="3013800"/>
          </a:xfrm>
          <a:prstGeom prst="rect">
            <a:avLst/>
          </a:prstGeom>
          <a:noFill/>
          <a:ln>
            <a:noFill/>
          </a:ln>
        </p:spPr>
        <p:txBody>
          <a:bodyPr anchorCtr="0" anchor="ctr" bIns="58925" lIns="58925" rIns="58925" wrap="square" tIns="58925"/>
          <a:lstStyle>
            <a:lvl1pPr indent="-152400" lvl="0" marL="2667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1pPr>
            <a:lvl2pPr indent="-139700" lvl="1" marL="4699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2pPr>
            <a:lvl3pPr indent="-152400" lvl="2" marL="7239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3pPr>
            <a:lvl4pPr indent="-152400" lvl="3" marL="9652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4pPr>
            <a:lvl5pPr indent="-139700" lvl="4" marL="12065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5pPr>
            <a:lvl6pPr indent="-152400" lvl="5" marL="15113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6pPr>
            <a:lvl7pPr indent="-152400" lvl="6" marL="18034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7pPr>
            <a:lvl8pPr indent="-152400" lvl="7" marL="20955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8pPr>
            <a:lvl9pPr indent="-139700" lvl="8" marL="23876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3.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5.xml"/><Relationship Id="rId10" Type="http://schemas.openxmlformats.org/officeDocument/2006/relationships/slideLayout" Target="../slideLayouts/slideLayout24.xml"/><Relationship Id="rId13" Type="http://schemas.openxmlformats.org/officeDocument/2006/relationships/slideLayout" Target="../slideLayouts/slideLayout27.xml"/><Relationship Id="rId12" Type="http://schemas.openxmlformats.org/officeDocument/2006/relationships/slideLayout" Target="../slideLayouts/slideLayout26.xml"/><Relationship Id="rId1" Type="http://schemas.openxmlformats.org/officeDocument/2006/relationships/slideLayout" Target="../slideLayouts/slideLayout15.xml"/><Relationship Id="rId2" Type="http://schemas.openxmlformats.org/officeDocument/2006/relationships/slideLayout" Target="../slideLayouts/slideLayout16.xml"/><Relationship Id="rId3" Type="http://schemas.openxmlformats.org/officeDocument/2006/relationships/slideLayout" Target="../slideLayouts/slideLayout17.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5" Type="http://schemas.openxmlformats.org/officeDocument/2006/relationships/theme" Target="../theme/theme1.xml"/><Relationship Id="rId14" Type="http://schemas.openxmlformats.org/officeDocument/2006/relationships/slideLayout" Target="../slideLayouts/slideLayout28.xml"/><Relationship Id="rId5" Type="http://schemas.openxmlformats.org/officeDocument/2006/relationships/slideLayout" Target="../slideLayouts/slideLayout19.xml"/><Relationship Id="rId6" Type="http://schemas.openxmlformats.org/officeDocument/2006/relationships/slideLayout" Target="../slideLayouts/slideLayout20.xml"/><Relationship Id="rId7" Type="http://schemas.openxmlformats.org/officeDocument/2006/relationships/slideLayout" Target="../slideLayouts/slideLayout21.xml"/><Relationship Id="rId8"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Shape 6"/>
          <p:cNvSpPr txBox="1"/>
          <p:nvPr>
            <p:ph type="title"/>
          </p:nvPr>
        </p:nvSpPr>
        <p:spPr>
          <a:xfrm>
            <a:off x="311700" y="445025"/>
            <a:ext cx="8520600" cy="572700"/>
          </a:xfrm>
          <a:prstGeom prst="rect">
            <a:avLst/>
          </a:prstGeom>
          <a:noFill/>
          <a:ln>
            <a:noFill/>
          </a:ln>
        </p:spPr>
        <p:txBody>
          <a:bodyPr anchorCtr="0" anchor="t" bIns="91425" lIns="91425" rIns="91425" wrap="square" tIns="91425"/>
          <a:lstStyle>
            <a:lvl1pPr lvl="0">
              <a:spcBef>
                <a:spcPts val="0"/>
              </a:spcBef>
              <a:buClr>
                <a:schemeClr val="dk1"/>
              </a:buClr>
              <a:buSzPct val="100000"/>
              <a:buNone/>
              <a:defRPr sz="2800">
                <a:solidFill>
                  <a:schemeClr val="dk1"/>
                </a:solidFill>
              </a:defRPr>
            </a:lvl1pPr>
            <a:lvl2pPr lvl="1">
              <a:spcBef>
                <a:spcPts val="0"/>
              </a:spcBef>
              <a:buClr>
                <a:schemeClr val="dk1"/>
              </a:buClr>
              <a:buSzPct val="100000"/>
              <a:buNone/>
              <a:defRPr sz="2800">
                <a:solidFill>
                  <a:schemeClr val="dk1"/>
                </a:solidFill>
              </a:defRPr>
            </a:lvl2pPr>
            <a:lvl3pPr lvl="2">
              <a:spcBef>
                <a:spcPts val="0"/>
              </a:spcBef>
              <a:buClr>
                <a:schemeClr val="dk1"/>
              </a:buClr>
              <a:buSzPct val="100000"/>
              <a:buNone/>
              <a:defRPr sz="2800">
                <a:solidFill>
                  <a:schemeClr val="dk1"/>
                </a:solidFill>
              </a:defRPr>
            </a:lvl3pPr>
            <a:lvl4pPr lvl="3">
              <a:spcBef>
                <a:spcPts val="0"/>
              </a:spcBef>
              <a:buClr>
                <a:schemeClr val="dk1"/>
              </a:buClr>
              <a:buSzPct val="100000"/>
              <a:buNone/>
              <a:defRPr sz="2800">
                <a:solidFill>
                  <a:schemeClr val="dk1"/>
                </a:solidFill>
              </a:defRPr>
            </a:lvl4pPr>
            <a:lvl5pPr lvl="4">
              <a:spcBef>
                <a:spcPts val="0"/>
              </a:spcBef>
              <a:buClr>
                <a:schemeClr val="dk1"/>
              </a:buClr>
              <a:buSzPct val="100000"/>
              <a:buNone/>
              <a:defRPr sz="2800">
                <a:solidFill>
                  <a:schemeClr val="dk1"/>
                </a:solidFill>
              </a:defRPr>
            </a:lvl5pPr>
            <a:lvl6pPr lvl="5">
              <a:spcBef>
                <a:spcPts val="0"/>
              </a:spcBef>
              <a:buClr>
                <a:schemeClr val="dk1"/>
              </a:buClr>
              <a:buSzPct val="100000"/>
              <a:buNone/>
              <a:defRPr sz="2800">
                <a:solidFill>
                  <a:schemeClr val="dk1"/>
                </a:solidFill>
              </a:defRPr>
            </a:lvl6pPr>
            <a:lvl7pPr lvl="6">
              <a:spcBef>
                <a:spcPts val="0"/>
              </a:spcBef>
              <a:buClr>
                <a:schemeClr val="dk1"/>
              </a:buClr>
              <a:buSzPct val="100000"/>
              <a:buNone/>
              <a:defRPr sz="2800">
                <a:solidFill>
                  <a:schemeClr val="dk1"/>
                </a:solidFill>
              </a:defRPr>
            </a:lvl7pPr>
            <a:lvl8pPr lvl="7">
              <a:spcBef>
                <a:spcPts val="0"/>
              </a:spcBef>
              <a:buClr>
                <a:schemeClr val="dk1"/>
              </a:buClr>
              <a:buSzPct val="100000"/>
              <a:buNone/>
              <a:defRPr sz="2800">
                <a:solidFill>
                  <a:schemeClr val="dk1"/>
                </a:solidFill>
              </a:defRPr>
            </a:lvl8pPr>
            <a:lvl9pPr lvl="8">
              <a:spcBef>
                <a:spcPts val="0"/>
              </a:spcBef>
              <a:buClr>
                <a:schemeClr val="dk1"/>
              </a:buClr>
              <a:buSzPct val="100000"/>
              <a:buNone/>
              <a:defRPr sz="2800">
                <a:solidFill>
                  <a:schemeClr val="dk1"/>
                </a:solidFill>
              </a:defRPr>
            </a:lvl9pPr>
          </a:lstStyle>
          <a:p/>
        </p:txBody>
      </p:sp>
      <p:sp>
        <p:nvSpPr>
          <p:cNvPr id="7" name="Shape 7"/>
          <p:cNvSpPr txBox="1"/>
          <p:nvPr>
            <p:ph idx="1" type="body"/>
          </p:nvPr>
        </p:nvSpPr>
        <p:spPr>
          <a:xfrm>
            <a:off x="311700" y="1152475"/>
            <a:ext cx="8520600" cy="3416400"/>
          </a:xfrm>
          <a:prstGeom prst="rect">
            <a:avLst/>
          </a:prstGeom>
          <a:noFill/>
          <a:ln>
            <a:noFill/>
          </a:ln>
        </p:spPr>
        <p:txBody>
          <a:bodyPr anchorCtr="0" anchor="t" bIns="91425" lIns="91425" rIns="91425" wrap="square" tIns="91425"/>
          <a:lstStyle>
            <a:lvl1pPr lvl="0">
              <a:lnSpc>
                <a:spcPct val="115000"/>
              </a:lnSpc>
              <a:spcBef>
                <a:spcPts val="0"/>
              </a:spcBef>
              <a:spcAft>
                <a:spcPts val="1600"/>
              </a:spcAft>
              <a:buClr>
                <a:schemeClr val="dk2"/>
              </a:buClr>
              <a:buSzPct val="100000"/>
              <a:buChar char="●"/>
              <a:defRPr sz="1800">
                <a:solidFill>
                  <a:schemeClr val="dk2"/>
                </a:solidFill>
              </a:defRPr>
            </a:lvl1pPr>
            <a:lvl2pPr lvl="1">
              <a:lnSpc>
                <a:spcPct val="115000"/>
              </a:lnSpc>
              <a:spcBef>
                <a:spcPts val="0"/>
              </a:spcBef>
              <a:spcAft>
                <a:spcPts val="1600"/>
              </a:spcAft>
              <a:buClr>
                <a:schemeClr val="dk2"/>
              </a:buClr>
              <a:buChar char="○"/>
              <a:defRPr>
                <a:solidFill>
                  <a:schemeClr val="dk2"/>
                </a:solidFill>
              </a:defRPr>
            </a:lvl2pPr>
            <a:lvl3pPr lvl="2">
              <a:lnSpc>
                <a:spcPct val="115000"/>
              </a:lnSpc>
              <a:spcBef>
                <a:spcPts val="0"/>
              </a:spcBef>
              <a:spcAft>
                <a:spcPts val="1600"/>
              </a:spcAft>
              <a:buClr>
                <a:schemeClr val="dk2"/>
              </a:buClr>
              <a:buChar char="■"/>
              <a:defRPr>
                <a:solidFill>
                  <a:schemeClr val="dk2"/>
                </a:solidFill>
              </a:defRPr>
            </a:lvl3pPr>
            <a:lvl4pPr lvl="3">
              <a:lnSpc>
                <a:spcPct val="115000"/>
              </a:lnSpc>
              <a:spcBef>
                <a:spcPts val="0"/>
              </a:spcBef>
              <a:spcAft>
                <a:spcPts val="1600"/>
              </a:spcAft>
              <a:buClr>
                <a:schemeClr val="dk2"/>
              </a:buClr>
              <a:buChar char="●"/>
              <a:defRPr>
                <a:solidFill>
                  <a:schemeClr val="dk2"/>
                </a:solidFill>
              </a:defRPr>
            </a:lvl4pPr>
            <a:lvl5pPr lvl="4">
              <a:lnSpc>
                <a:spcPct val="115000"/>
              </a:lnSpc>
              <a:spcBef>
                <a:spcPts val="0"/>
              </a:spcBef>
              <a:spcAft>
                <a:spcPts val="1600"/>
              </a:spcAft>
              <a:buClr>
                <a:schemeClr val="dk2"/>
              </a:buClr>
              <a:buChar char="○"/>
              <a:defRPr>
                <a:solidFill>
                  <a:schemeClr val="dk2"/>
                </a:solidFill>
              </a:defRPr>
            </a:lvl5pPr>
            <a:lvl6pPr lvl="5">
              <a:lnSpc>
                <a:spcPct val="115000"/>
              </a:lnSpc>
              <a:spcBef>
                <a:spcPts val="0"/>
              </a:spcBef>
              <a:spcAft>
                <a:spcPts val="1600"/>
              </a:spcAft>
              <a:buClr>
                <a:schemeClr val="dk2"/>
              </a:buClr>
              <a:buChar char="■"/>
              <a:defRPr>
                <a:solidFill>
                  <a:schemeClr val="dk2"/>
                </a:solidFill>
              </a:defRPr>
            </a:lvl6pPr>
            <a:lvl7pPr lvl="6">
              <a:lnSpc>
                <a:spcPct val="115000"/>
              </a:lnSpc>
              <a:spcBef>
                <a:spcPts val="0"/>
              </a:spcBef>
              <a:spcAft>
                <a:spcPts val="1600"/>
              </a:spcAft>
              <a:buClr>
                <a:schemeClr val="dk2"/>
              </a:buClr>
              <a:buChar char="●"/>
              <a:defRPr>
                <a:solidFill>
                  <a:schemeClr val="dk2"/>
                </a:solidFill>
              </a:defRPr>
            </a:lvl7pPr>
            <a:lvl8pPr lvl="7">
              <a:lnSpc>
                <a:spcPct val="115000"/>
              </a:lnSpc>
              <a:spcBef>
                <a:spcPts val="0"/>
              </a:spcBef>
              <a:spcAft>
                <a:spcPts val="1600"/>
              </a:spcAft>
              <a:buClr>
                <a:schemeClr val="dk2"/>
              </a:buClr>
              <a:buChar char="○"/>
              <a:defRPr>
                <a:solidFill>
                  <a:schemeClr val="dk2"/>
                </a:solidFill>
              </a:defRPr>
            </a:lvl8pPr>
            <a:lvl9pPr lvl="8">
              <a:lnSpc>
                <a:spcPct val="115000"/>
              </a:lnSpc>
              <a:spcBef>
                <a:spcPts val="0"/>
              </a:spcBef>
              <a:spcAft>
                <a:spcPts val="1600"/>
              </a:spcAft>
              <a:buClr>
                <a:schemeClr val="dk2"/>
              </a:buClr>
              <a:buChar char="■"/>
              <a:defRPr>
                <a:solidFill>
                  <a:schemeClr val="dk2"/>
                </a:solidFill>
              </a:defRPr>
            </a:lvl9pPr>
          </a:lstStyle>
          <a:p/>
        </p:txBody>
      </p:sp>
      <p:sp>
        <p:nvSpPr>
          <p:cNvPr id="8" name="Shape 8"/>
          <p:cNvSpPr txBox="1"/>
          <p:nvPr>
            <p:ph idx="12" type="sldNum"/>
          </p:nvPr>
        </p:nvSpPr>
        <p:spPr>
          <a:xfrm>
            <a:off x="8472458" y="4663217"/>
            <a:ext cx="548700" cy="393600"/>
          </a:xfrm>
          <a:prstGeom prst="rect">
            <a:avLst/>
          </a:prstGeom>
          <a:noFill/>
          <a:ln>
            <a:noFill/>
          </a:ln>
        </p:spPr>
        <p:txBody>
          <a:bodyPr anchorCtr="0" anchor="ctr" bIns="91425" lIns="91425" rIns="91425" wrap="square" tIns="91425">
            <a:noAutofit/>
          </a:bodyPr>
          <a:lstStyle/>
          <a:p>
            <a:pPr lvl="0" algn="r">
              <a:spcBef>
                <a:spcPts val="0"/>
              </a:spcBef>
              <a:buNone/>
            </a:pPr>
            <a:fld id="{00000000-1234-1234-1234-123412341234}" type="slidenum">
              <a:rPr lang="en-GB" sz="1000">
                <a:solidFill>
                  <a:schemeClr val="dk2"/>
                </a:solidFill>
              </a:rPr>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9" name="Shape 59"/>
        <p:cNvGrpSpPr/>
        <p:nvPr/>
      </p:nvGrpSpPr>
      <p:grpSpPr>
        <a:xfrm>
          <a:off x="0" y="0"/>
          <a:ext cx="0" cy="0"/>
          <a:chOff x="0" y="0"/>
          <a:chExt cx="0" cy="0"/>
        </a:xfrm>
      </p:grpSpPr>
      <p:sp>
        <p:nvSpPr>
          <p:cNvPr id="60" name="Shape 60"/>
          <p:cNvSpPr txBox="1"/>
          <p:nvPr>
            <p:ph type="title"/>
          </p:nvPr>
        </p:nvSpPr>
        <p:spPr>
          <a:xfrm>
            <a:off x="311700" y="445025"/>
            <a:ext cx="8520600" cy="572700"/>
          </a:xfrm>
          <a:prstGeom prst="rect">
            <a:avLst/>
          </a:prstGeom>
          <a:noFill/>
          <a:ln>
            <a:noFill/>
          </a:ln>
        </p:spPr>
        <p:txBody>
          <a:bodyPr anchorCtr="0" anchor="t" bIns="91425" lIns="91425" rIns="91425" wrap="square" tIns="91425"/>
          <a:lstStyle>
            <a:lvl1pPr lvl="0" rtl="0">
              <a:spcBef>
                <a:spcPts val="0"/>
              </a:spcBef>
              <a:buClr>
                <a:schemeClr val="dk1"/>
              </a:buClr>
              <a:buSzPct val="100000"/>
              <a:buNone/>
              <a:defRPr sz="2800">
                <a:solidFill>
                  <a:schemeClr val="dk1"/>
                </a:solidFill>
              </a:defRPr>
            </a:lvl1pPr>
            <a:lvl2pPr lvl="1" rtl="0">
              <a:spcBef>
                <a:spcPts val="0"/>
              </a:spcBef>
              <a:buClr>
                <a:schemeClr val="dk1"/>
              </a:buClr>
              <a:buSzPct val="100000"/>
              <a:buNone/>
              <a:defRPr sz="2800">
                <a:solidFill>
                  <a:schemeClr val="dk1"/>
                </a:solidFill>
              </a:defRPr>
            </a:lvl2pPr>
            <a:lvl3pPr lvl="2" rtl="0">
              <a:spcBef>
                <a:spcPts val="0"/>
              </a:spcBef>
              <a:buClr>
                <a:schemeClr val="dk1"/>
              </a:buClr>
              <a:buSzPct val="100000"/>
              <a:buNone/>
              <a:defRPr sz="2800">
                <a:solidFill>
                  <a:schemeClr val="dk1"/>
                </a:solidFill>
              </a:defRPr>
            </a:lvl3pPr>
            <a:lvl4pPr lvl="3" rtl="0">
              <a:spcBef>
                <a:spcPts val="0"/>
              </a:spcBef>
              <a:buClr>
                <a:schemeClr val="dk1"/>
              </a:buClr>
              <a:buSzPct val="100000"/>
              <a:buNone/>
              <a:defRPr sz="2800">
                <a:solidFill>
                  <a:schemeClr val="dk1"/>
                </a:solidFill>
              </a:defRPr>
            </a:lvl4pPr>
            <a:lvl5pPr lvl="4" rtl="0">
              <a:spcBef>
                <a:spcPts val="0"/>
              </a:spcBef>
              <a:buClr>
                <a:schemeClr val="dk1"/>
              </a:buClr>
              <a:buSzPct val="100000"/>
              <a:buNone/>
              <a:defRPr sz="2800">
                <a:solidFill>
                  <a:schemeClr val="dk1"/>
                </a:solidFill>
              </a:defRPr>
            </a:lvl5pPr>
            <a:lvl6pPr lvl="5" rtl="0">
              <a:spcBef>
                <a:spcPts val="0"/>
              </a:spcBef>
              <a:buClr>
                <a:schemeClr val="dk1"/>
              </a:buClr>
              <a:buSzPct val="100000"/>
              <a:buNone/>
              <a:defRPr sz="2800">
                <a:solidFill>
                  <a:schemeClr val="dk1"/>
                </a:solidFill>
              </a:defRPr>
            </a:lvl6pPr>
            <a:lvl7pPr lvl="6" rtl="0">
              <a:spcBef>
                <a:spcPts val="0"/>
              </a:spcBef>
              <a:buClr>
                <a:schemeClr val="dk1"/>
              </a:buClr>
              <a:buSzPct val="100000"/>
              <a:buNone/>
              <a:defRPr sz="2800">
                <a:solidFill>
                  <a:schemeClr val="dk1"/>
                </a:solidFill>
              </a:defRPr>
            </a:lvl7pPr>
            <a:lvl8pPr lvl="7" rtl="0">
              <a:spcBef>
                <a:spcPts val="0"/>
              </a:spcBef>
              <a:buClr>
                <a:schemeClr val="dk1"/>
              </a:buClr>
              <a:buSzPct val="100000"/>
              <a:buNone/>
              <a:defRPr sz="2800">
                <a:solidFill>
                  <a:schemeClr val="dk1"/>
                </a:solidFill>
              </a:defRPr>
            </a:lvl8pPr>
            <a:lvl9pPr lvl="8" rtl="0">
              <a:spcBef>
                <a:spcPts val="0"/>
              </a:spcBef>
              <a:buClr>
                <a:schemeClr val="dk1"/>
              </a:buClr>
              <a:buSzPct val="100000"/>
              <a:buNone/>
              <a:defRPr sz="2800">
                <a:solidFill>
                  <a:schemeClr val="dk1"/>
                </a:solidFill>
              </a:defRPr>
            </a:lvl9pPr>
          </a:lstStyle>
          <a:p/>
        </p:txBody>
      </p:sp>
      <p:sp>
        <p:nvSpPr>
          <p:cNvPr id="61" name="Shape 61"/>
          <p:cNvSpPr txBox="1"/>
          <p:nvPr>
            <p:ph idx="1" type="body"/>
          </p:nvPr>
        </p:nvSpPr>
        <p:spPr>
          <a:xfrm>
            <a:off x="311700" y="1152475"/>
            <a:ext cx="8520600" cy="3416400"/>
          </a:xfrm>
          <a:prstGeom prst="rect">
            <a:avLst/>
          </a:prstGeom>
          <a:noFill/>
          <a:ln>
            <a:noFill/>
          </a:ln>
        </p:spPr>
        <p:txBody>
          <a:bodyPr anchorCtr="0" anchor="t" bIns="91425" lIns="91425" rIns="91425" wrap="square" tIns="91425"/>
          <a:lstStyle>
            <a:lvl1pPr lvl="0" rtl="0">
              <a:lnSpc>
                <a:spcPct val="115000"/>
              </a:lnSpc>
              <a:spcBef>
                <a:spcPts val="0"/>
              </a:spcBef>
              <a:spcAft>
                <a:spcPts val="1600"/>
              </a:spcAft>
              <a:buClr>
                <a:schemeClr val="dk2"/>
              </a:buClr>
              <a:buSzPct val="100000"/>
              <a:buChar char="●"/>
              <a:defRPr sz="1800">
                <a:solidFill>
                  <a:schemeClr val="dk2"/>
                </a:solidFill>
              </a:defRPr>
            </a:lvl1pPr>
            <a:lvl2pPr lvl="1" rtl="0">
              <a:lnSpc>
                <a:spcPct val="115000"/>
              </a:lnSpc>
              <a:spcBef>
                <a:spcPts val="0"/>
              </a:spcBef>
              <a:spcAft>
                <a:spcPts val="1600"/>
              </a:spcAft>
              <a:buClr>
                <a:schemeClr val="dk2"/>
              </a:buClr>
              <a:buChar char="○"/>
              <a:defRPr>
                <a:solidFill>
                  <a:schemeClr val="dk2"/>
                </a:solidFill>
              </a:defRPr>
            </a:lvl2pPr>
            <a:lvl3pPr lvl="2" rtl="0">
              <a:lnSpc>
                <a:spcPct val="115000"/>
              </a:lnSpc>
              <a:spcBef>
                <a:spcPts val="0"/>
              </a:spcBef>
              <a:spcAft>
                <a:spcPts val="1600"/>
              </a:spcAft>
              <a:buClr>
                <a:schemeClr val="dk2"/>
              </a:buClr>
              <a:buChar char="■"/>
              <a:defRPr>
                <a:solidFill>
                  <a:schemeClr val="dk2"/>
                </a:solidFill>
              </a:defRPr>
            </a:lvl3pPr>
            <a:lvl4pPr lvl="3" rtl="0">
              <a:lnSpc>
                <a:spcPct val="115000"/>
              </a:lnSpc>
              <a:spcBef>
                <a:spcPts val="0"/>
              </a:spcBef>
              <a:spcAft>
                <a:spcPts val="1600"/>
              </a:spcAft>
              <a:buClr>
                <a:schemeClr val="dk2"/>
              </a:buClr>
              <a:buChar char="●"/>
              <a:defRPr>
                <a:solidFill>
                  <a:schemeClr val="dk2"/>
                </a:solidFill>
              </a:defRPr>
            </a:lvl4pPr>
            <a:lvl5pPr lvl="4" rtl="0">
              <a:lnSpc>
                <a:spcPct val="115000"/>
              </a:lnSpc>
              <a:spcBef>
                <a:spcPts val="0"/>
              </a:spcBef>
              <a:spcAft>
                <a:spcPts val="1600"/>
              </a:spcAft>
              <a:buClr>
                <a:schemeClr val="dk2"/>
              </a:buClr>
              <a:buChar char="○"/>
              <a:defRPr>
                <a:solidFill>
                  <a:schemeClr val="dk2"/>
                </a:solidFill>
              </a:defRPr>
            </a:lvl5pPr>
            <a:lvl6pPr lvl="5" rtl="0">
              <a:lnSpc>
                <a:spcPct val="115000"/>
              </a:lnSpc>
              <a:spcBef>
                <a:spcPts val="0"/>
              </a:spcBef>
              <a:spcAft>
                <a:spcPts val="1600"/>
              </a:spcAft>
              <a:buClr>
                <a:schemeClr val="dk2"/>
              </a:buClr>
              <a:buChar char="■"/>
              <a:defRPr>
                <a:solidFill>
                  <a:schemeClr val="dk2"/>
                </a:solidFill>
              </a:defRPr>
            </a:lvl6pPr>
            <a:lvl7pPr lvl="6" rtl="0">
              <a:lnSpc>
                <a:spcPct val="115000"/>
              </a:lnSpc>
              <a:spcBef>
                <a:spcPts val="0"/>
              </a:spcBef>
              <a:spcAft>
                <a:spcPts val="1600"/>
              </a:spcAft>
              <a:buClr>
                <a:schemeClr val="dk2"/>
              </a:buClr>
              <a:buChar char="●"/>
              <a:defRPr>
                <a:solidFill>
                  <a:schemeClr val="dk2"/>
                </a:solidFill>
              </a:defRPr>
            </a:lvl7pPr>
            <a:lvl8pPr lvl="7" rtl="0">
              <a:lnSpc>
                <a:spcPct val="115000"/>
              </a:lnSpc>
              <a:spcBef>
                <a:spcPts val="0"/>
              </a:spcBef>
              <a:spcAft>
                <a:spcPts val="1600"/>
              </a:spcAft>
              <a:buClr>
                <a:schemeClr val="dk2"/>
              </a:buClr>
              <a:buChar char="○"/>
              <a:defRPr>
                <a:solidFill>
                  <a:schemeClr val="dk2"/>
                </a:solidFill>
              </a:defRPr>
            </a:lvl8pPr>
            <a:lvl9pPr lvl="8" rtl="0">
              <a:lnSpc>
                <a:spcPct val="115000"/>
              </a:lnSpc>
              <a:spcBef>
                <a:spcPts val="0"/>
              </a:spcBef>
              <a:spcAft>
                <a:spcPts val="1600"/>
              </a:spcAft>
              <a:buClr>
                <a:schemeClr val="dk2"/>
              </a:buClr>
              <a:buChar char="■"/>
              <a:defRPr>
                <a:solidFill>
                  <a:schemeClr val="dk2"/>
                </a:solidFill>
              </a:defRPr>
            </a:lvl9pPr>
          </a:lstStyle>
          <a:p/>
        </p:txBody>
      </p:sp>
      <p:sp>
        <p:nvSpPr>
          <p:cNvPr id="62" name="Shape 62"/>
          <p:cNvSpPr txBox="1"/>
          <p:nvPr>
            <p:ph idx="12" type="sldNum"/>
          </p:nvPr>
        </p:nvSpPr>
        <p:spPr>
          <a:xfrm>
            <a:off x="8472458" y="4663217"/>
            <a:ext cx="548700" cy="393600"/>
          </a:xfrm>
          <a:prstGeom prst="rect">
            <a:avLst/>
          </a:prstGeom>
          <a:noFill/>
          <a:ln>
            <a:noFill/>
          </a:ln>
        </p:spPr>
        <p:txBody>
          <a:bodyPr anchorCtr="0" anchor="ctr" bIns="91425" lIns="91425" rIns="91425" wrap="square" tIns="91425">
            <a:noAutofit/>
          </a:bodyPr>
          <a:lstStyle/>
          <a:p>
            <a:pPr lvl="0" rtl="0" algn="r">
              <a:spcBef>
                <a:spcPts val="0"/>
              </a:spcBef>
              <a:buNone/>
            </a:pPr>
            <a:fld id="{00000000-1234-1234-1234-123412341234}" type="slidenum">
              <a:rPr lang="en-GB" sz="1000">
                <a:solidFill>
                  <a:schemeClr val="dk2"/>
                </a:solidFill>
              </a:rPr>
              <a:t>‹#›</a:t>
            </a:fld>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7.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www.youtube.com/watch?v=dwMwVYO1ZIw" TargetMode="External"/><Relationship Id="rId4" Type="http://schemas.openxmlformats.org/officeDocument/2006/relationships/image" Target="../media/image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www.youtube.com/watch?v=C14Yu0nJCVg" TargetMode="External"/><Relationship Id="rId4" Type="http://schemas.openxmlformats.org/officeDocument/2006/relationships/image" Target="../media/image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2.xml"/><Relationship Id="rId3"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7.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16" name="Shape 116"/>
        <p:cNvGrpSpPr/>
        <p:nvPr/>
      </p:nvGrpSpPr>
      <p:grpSpPr>
        <a:xfrm>
          <a:off x="0" y="0"/>
          <a:ext cx="0" cy="0"/>
          <a:chOff x="0" y="0"/>
          <a:chExt cx="0" cy="0"/>
        </a:xfrm>
      </p:grpSpPr>
      <p:sp>
        <p:nvSpPr>
          <p:cNvPr id="117" name="Shape 117"/>
          <p:cNvSpPr txBox="1"/>
          <p:nvPr>
            <p:ph type="title"/>
          </p:nvPr>
        </p:nvSpPr>
        <p:spPr>
          <a:xfrm>
            <a:off x="311700" y="85425"/>
            <a:ext cx="5110800" cy="4902300"/>
          </a:xfrm>
          <a:prstGeom prst="rect">
            <a:avLst/>
          </a:prstGeom>
        </p:spPr>
        <p:txBody>
          <a:bodyPr anchorCtr="0" anchor="t" bIns="91425" lIns="91425" rIns="91425" wrap="square" tIns="91425">
            <a:noAutofit/>
          </a:bodyPr>
          <a:lstStyle/>
          <a:p>
            <a:pPr lvl="0">
              <a:spcBef>
                <a:spcPts val="0"/>
              </a:spcBef>
              <a:buNone/>
            </a:pPr>
            <a:r>
              <a:rPr lang="en-GB" sz="2000"/>
              <a:t>The protests have continued in the capital. The Assad Government have begun making arrests to curb the protests. </a:t>
            </a:r>
          </a:p>
          <a:p>
            <a:pPr lvl="0">
              <a:spcBef>
                <a:spcPts val="0"/>
              </a:spcBef>
              <a:buNone/>
            </a:pPr>
            <a:r>
              <a:t/>
            </a:r>
            <a:endParaRPr sz="2000"/>
          </a:p>
          <a:p>
            <a:pPr lvl="0">
              <a:spcBef>
                <a:spcPts val="0"/>
              </a:spcBef>
              <a:buNone/>
            </a:pPr>
            <a:r>
              <a:rPr lang="en-GB" sz="2000"/>
              <a:t>Your father is a respected member of the community; a businessman and respected in the mosque. </a:t>
            </a:r>
          </a:p>
          <a:p>
            <a:pPr lvl="0">
              <a:spcBef>
                <a:spcPts val="0"/>
              </a:spcBef>
              <a:buNone/>
            </a:pPr>
            <a:r>
              <a:t/>
            </a:r>
            <a:endParaRPr sz="2000"/>
          </a:p>
          <a:p>
            <a:pPr lvl="0">
              <a:spcBef>
                <a:spcPts val="0"/>
              </a:spcBef>
              <a:buNone/>
            </a:pPr>
            <a:r>
              <a:rPr lang="en-GB" sz="2000"/>
              <a:t>One day the police come and arrest your father. Your mother, a doctor, is terrified and no one can tell her where he is. </a:t>
            </a:r>
          </a:p>
          <a:p>
            <a:pPr lvl="0">
              <a:spcBef>
                <a:spcPts val="0"/>
              </a:spcBef>
              <a:buNone/>
            </a:pPr>
            <a:r>
              <a:t/>
            </a:r>
            <a:endParaRPr sz="2000"/>
          </a:p>
          <a:p>
            <a:pPr lvl="0" rtl="0">
              <a:spcBef>
                <a:spcPts val="0"/>
              </a:spcBef>
              <a:buNone/>
            </a:pPr>
            <a:r>
              <a:rPr lang="en-GB" sz="2000"/>
              <a:t>Eventually you find out he is accused of organising a rebellion. That was three months ago. </a:t>
            </a:r>
            <a:r>
              <a:rPr b="1" lang="en-GB" sz="2000"/>
              <a:t>How are you and your family feeling?</a:t>
            </a:r>
          </a:p>
        </p:txBody>
      </p:sp>
      <p:pic>
        <p:nvPicPr>
          <p:cNvPr id="118" name="Shape 118"/>
          <p:cNvPicPr preferRelativeResize="0"/>
          <p:nvPr/>
        </p:nvPicPr>
        <p:blipFill>
          <a:blip r:embed="rId3">
            <a:alphaModFix/>
          </a:blip>
          <a:stretch>
            <a:fillRect/>
          </a:stretch>
        </p:blipFill>
        <p:spPr>
          <a:xfrm>
            <a:off x="5574900" y="1312775"/>
            <a:ext cx="3416700" cy="269739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22" name="Shape 122"/>
        <p:cNvGrpSpPr/>
        <p:nvPr/>
      </p:nvGrpSpPr>
      <p:grpSpPr>
        <a:xfrm>
          <a:off x="0" y="0"/>
          <a:ext cx="0" cy="0"/>
          <a:chOff x="0" y="0"/>
          <a:chExt cx="0" cy="0"/>
        </a:xfrm>
      </p:grpSpPr>
      <p:sp>
        <p:nvSpPr>
          <p:cNvPr id="123" name="Shape 123"/>
          <p:cNvSpPr txBox="1"/>
          <p:nvPr>
            <p:ph type="ctrTitle"/>
          </p:nvPr>
        </p:nvSpPr>
        <p:spPr>
          <a:xfrm>
            <a:off x="311708" y="177925"/>
            <a:ext cx="8520600" cy="2052600"/>
          </a:xfrm>
          <a:prstGeom prst="rect">
            <a:avLst/>
          </a:prstGeom>
        </p:spPr>
        <p:txBody>
          <a:bodyPr anchorCtr="0" anchor="b" bIns="91425" lIns="91425" rIns="91425" wrap="square" tIns="91425">
            <a:noAutofit/>
          </a:bodyPr>
          <a:lstStyle/>
          <a:p>
            <a:pPr lvl="0">
              <a:spcBef>
                <a:spcPts val="0"/>
              </a:spcBef>
              <a:buNone/>
            </a:pPr>
            <a:r>
              <a:rPr lang="en-GB"/>
              <a:t>GCSE: Paper 2 Language</a:t>
            </a:r>
          </a:p>
          <a:p>
            <a:pPr lvl="0" rtl="0">
              <a:spcBef>
                <a:spcPts val="0"/>
              </a:spcBef>
              <a:buNone/>
            </a:pPr>
            <a:r>
              <a:rPr lang="en-GB"/>
              <a:t>Formal Letters</a:t>
            </a:r>
          </a:p>
        </p:txBody>
      </p:sp>
      <p:pic>
        <p:nvPicPr>
          <p:cNvPr id="124" name="Shape 124"/>
          <p:cNvPicPr preferRelativeResize="0"/>
          <p:nvPr/>
        </p:nvPicPr>
        <p:blipFill>
          <a:blip r:embed="rId3">
            <a:alphaModFix/>
          </a:blip>
          <a:stretch>
            <a:fillRect/>
          </a:stretch>
        </p:blipFill>
        <p:spPr>
          <a:xfrm>
            <a:off x="2499525" y="2230525"/>
            <a:ext cx="4299189" cy="26081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28" name="Shape 128"/>
        <p:cNvGrpSpPr/>
        <p:nvPr/>
      </p:nvGrpSpPr>
      <p:grpSpPr>
        <a:xfrm>
          <a:off x="0" y="0"/>
          <a:ext cx="0" cy="0"/>
          <a:chOff x="0" y="0"/>
          <a:chExt cx="0" cy="0"/>
        </a:xfrm>
      </p:grpSpPr>
      <p:sp>
        <p:nvSpPr>
          <p:cNvPr id="129" name="Shape 129"/>
          <p:cNvSpPr txBox="1"/>
          <p:nvPr>
            <p:ph type="title"/>
          </p:nvPr>
        </p:nvSpPr>
        <p:spPr>
          <a:xfrm>
            <a:off x="311700" y="164550"/>
            <a:ext cx="8520600" cy="572700"/>
          </a:xfrm>
          <a:prstGeom prst="rect">
            <a:avLst/>
          </a:prstGeom>
        </p:spPr>
        <p:txBody>
          <a:bodyPr anchorCtr="0" anchor="t" bIns="91425" lIns="91425" rIns="91425" wrap="square" tIns="91425">
            <a:noAutofit/>
          </a:bodyPr>
          <a:lstStyle/>
          <a:p>
            <a:pPr lvl="0" rtl="0">
              <a:spcBef>
                <a:spcPts val="0"/>
              </a:spcBef>
              <a:buClr>
                <a:schemeClr val="lt1"/>
              </a:buClr>
              <a:buSzPct val="25000"/>
              <a:buFont typeface="Permanent Marker"/>
              <a:buNone/>
            </a:pPr>
            <a:r>
              <a:rPr b="1" lang="en-GB" sz="3000">
                <a:latin typeface="Calibri"/>
                <a:ea typeface="Calibri"/>
                <a:cs typeface="Calibri"/>
                <a:sym typeface="Calibri"/>
              </a:rPr>
              <a:t>Learning Question: How could we learn about formal letters through the Syrian Crisis?</a:t>
            </a:r>
          </a:p>
          <a:p>
            <a:pPr lvl="0" rtl="0">
              <a:spcBef>
                <a:spcPts val="0"/>
              </a:spcBef>
              <a:buNone/>
            </a:pPr>
            <a:r>
              <a:t/>
            </a:r>
            <a:endParaRPr b="1">
              <a:solidFill>
                <a:srgbClr val="000000"/>
              </a:solidFill>
            </a:endParaRPr>
          </a:p>
          <a:p>
            <a:pPr lvl="0" rtl="0">
              <a:spcBef>
                <a:spcPts val="0"/>
              </a:spcBef>
              <a:buNone/>
            </a:pPr>
            <a:r>
              <a:t/>
            </a:r>
            <a:endParaRPr/>
          </a:p>
        </p:txBody>
      </p:sp>
      <p:sp>
        <p:nvSpPr>
          <p:cNvPr id="130" name="Shape 130"/>
          <p:cNvSpPr txBox="1"/>
          <p:nvPr/>
        </p:nvSpPr>
        <p:spPr>
          <a:xfrm>
            <a:off x="420725" y="4221375"/>
            <a:ext cx="7999800" cy="743700"/>
          </a:xfrm>
          <a:prstGeom prst="rect">
            <a:avLst/>
          </a:prstGeom>
          <a:solidFill>
            <a:srgbClr val="FFE599"/>
          </a:solidFill>
          <a:ln>
            <a:noFill/>
          </a:ln>
        </p:spPr>
        <p:txBody>
          <a:bodyPr anchorCtr="0" anchor="t" bIns="91425" lIns="91425" rIns="91425" wrap="square" tIns="91425">
            <a:noAutofit/>
          </a:bodyPr>
          <a:lstStyle/>
          <a:p>
            <a:pPr indent="-368300" lvl="0" marL="457200" rtl="0">
              <a:spcBef>
                <a:spcPts val="0"/>
              </a:spcBef>
              <a:buSzPct val="100000"/>
              <a:buAutoNum type="arabicPeriod"/>
            </a:pPr>
            <a:r>
              <a:rPr lang="en-GB" sz="2200"/>
              <a:t>Starter: What happened? </a:t>
            </a:r>
          </a:p>
        </p:txBody>
      </p:sp>
      <p:sp>
        <p:nvSpPr>
          <p:cNvPr id="131" name="Shape 131"/>
          <p:cNvSpPr txBox="1"/>
          <p:nvPr/>
        </p:nvSpPr>
        <p:spPr>
          <a:xfrm>
            <a:off x="1301925" y="3578775"/>
            <a:ext cx="7118700" cy="642600"/>
          </a:xfrm>
          <a:prstGeom prst="rect">
            <a:avLst/>
          </a:prstGeom>
          <a:solidFill>
            <a:srgbClr val="F9CB9C"/>
          </a:solidFill>
          <a:ln>
            <a:noFill/>
          </a:ln>
        </p:spPr>
        <p:txBody>
          <a:bodyPr anchorCtr="0" anchor="t" bIns="91425" lIns="91425" rIns="91425" wrap="square" tIns="91425">
            <a:noAutofit/>
          </a:bodyPr>
          <a:lstStyle/>
          <a:p>
            <a:pPr lvl="0" rtl="0">
              <a:spcBef>
                <a:spcPts val="0"/>
              </a:spcBef>
              <a:buNone/>
            </a:pPr>
            <a:r>
              <a:rPr lang="en-GB" sz="2200"/>
              <a:t>2. Fleeing Damascus.</a:t>
            </a:r>
          </a:p>
        </p:txBody>
      </p:sp>
      <p:sp>
        <p:nvSpPr>
          <p:cNvPr id="132" name="Shape 132"/>
          <p:cNvSpPr txBox="1"/>
          <p:nvPr/>
        </p:nvSpPr>
        <p:spPr>
          <a:xfrm>
            <a:off x="1961600" y="2835075"/>
            <a:ext cx="6459000" cy="743700"/>
          </a:xfrm>
          <a:prstGeom prst="rect">
            <a:avLst/>
          </a:prstGeom>
          <a:solidFill>
            <a:srgbClr val="D5A6BD"/>
          </a:solidFill>
          <a:ln>
            <a:noFill/>
          </a:ln>
        </p:spPr>
        <p:txBody>
          <a:bodyPr anchorCtr="0" anchor="t" bIns="91425" lIns="91425" rIns="91425" wrap="square" tIns="91425">
            <a:noAutofit/>
          </a:bodyPr>
          <a:lstStyle/>
          <a:p>
            <a:pPr lvl="0" rtl="0">
              <a:spcBef>
                <a:spcPts val="0"/>
              </a:spcBef>
              <a:buNone/>
            </a:pPr>
            <a:r>
              <a:rPr lang="en-GB" sz="2200"/>
              <a:t>3. A letter to the British Immigration Bureau.</a:t>
            </a:r>
          </a:p>
        </p:txBody>
      </p:sp>
      <p:sp>
        <p:nvSpPr>
          <p:cNvPr id="133" name="Shape 133"/>
          <p:cNvSpPr txBox="1"/>
          <p:nvPr/>
        </p:nvSpPr>
        <p:spPr>
          <a:xfrm>
            <a:off x="2691500" y="2019675"/>
            <a:ext cx="5729100" cy="815400"/>
          </a:xfrm>
          <a:prstGeom prst="rect">
            <a:avLst/>
          </a:prstGeom>
          <a:solidFill>
            <a:srgbClr val="B4A7D6"/>
          </a:solidFill>
          <a:ln>
            <a:noFill/>
          </a:ln>
        </p:spPr>
        <p:txBody>
          <a:bodyPr anchorCtr="0" anchor="t" bIns="91425" lIns="91425" rIns="91425" wrap="square" tIns="91425">
            <a:noAutofit/>
          </a:bodyPr>
          <a:lstStyle/>
          <a:p>
            <a:pPr lvl="0" rtl="0">
              <a:spcBef>
                <a:spcPts val="0"/>
              </a:spcBef>
              <a:buNone/>
            </a:pPr>
            <a:r>
              <a:rPr lang="en-GB" sz="2200"/>
              <a:t>4. </a:t>
            </a:r>
            <a:r>
              <a:rPr lang="en-GB" sz="2200">
                <a:solidFill>
                  <a:schemeClr val="dk1"/>
                </a:solidFill>
              </a:rPr>
              <a:t>Peer Assess</a:t>
            </a:r>
            <a:r>
              <a:rPr lang="en-GB" sz="2200">
                <a:solidFill>
                  <a:schemeClr val="dk1"/>
                </a:solidFill>
              </a:rPr>
              <a:t>.</a:t>
            </a:r>
          </a:p>
        </p:txBody>
      </p:sp>
      <p:sp>
        <p:nvSpPr>
          <p:cNvPr id="134" name="Shape 134"/>
          <p:cNvSpPr txBox="1"/>
          <p:nvPr/>
        </p:nvSpPr>
        <p:spPr>
          <a:xfrm>
            <a:off x="3512275" y="1205775"/>
            <a:ext cx="4908300" cy="813900"/>
          </a:xfrm>
          <a:prstGeom prst="rect">
            <a:avLst/>
          </a:prstGeom>
          <a:solidFill>
            <a:srgbClr val="C9DAF8"/>
          </a:solidFill>
          <a:ln>
            <a:noFill/>
          </a:ln>
        </p:spPr>
        <p:txBody>
          <a:bodyPr anchorCtr="0" anchor="t" bIns="91425" lIns="91425" rIns="91425" wrap="square" tIns="91425">
            <a:noAutofit/>
          </a:bodyPr>
          <a:lstStyle/>
          <a:p>
            <a:pPr lvl="0" rtl="0">
              <a:spcBef>
                <a:spcPts val="0"/>
              </a:spcBef>
              <a:buNone/>
            </a:pPr>
            <a:r>
              <a:rPr lang="en-GB" sz="2200"/>
              <a:t>5. Plenary: Reflection. </a:t>
            </a: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38" name="Shape 138"/>
        <p:cNvGrpSpPr/>
        <p:nvPr/>
      </p:nvGrpSpPr>
      <p:grpSpPr>
        <a:xfrm>
          <a:off x="0" y="0"/>
          <a:ext cx="0" cy="0"/>
          <a:chOff x="0" y="0"/>
          <a:chExt cx="0" cy="0"/>
        </a:xfrm>
      </p:grpSpPr>
      <p:pic>
        <p:nvPicPr>
          <p:cNvPr id="139" name="Shape 139"/>
          <p:cNvPicPr preferRelativeResize="0"/>
          <p:nvPr/>
        </p:nvPicPr>
        <p:blipFill>
          <a:blip r:embed="rId3">
            <a:alphaModFix/>
          </a:blip>
          <a:stretch>
            <a:fillRect/>
          </a:stretch>
        </p:blipFill>
        <p:spPr>
          <a:xfrm>
            <a:off x="0" y="0"/>
            <a:ext cx="4330099" cy="5143500"/>
          </a:xfrm>
          <a:prstGeom prst="rect">
            <a:avLst/>
          </a:prstGeom>
          <a:noFill/>
          <a:ln>
            <a:noFill/>
          </a:ln>
        </p:spPr>
      </p:pic>
      <p:sp>
        <p:nvSpPr>
          <p:cNvPr id="140" name="Shape 140"/>
          <p:cNvSpPr txBox="1"/>
          <p:nvPr/>
        </p:nvSpPr>
        <p:spPr>
          <a:xfrm>
            <a:off x="4964025" y="1460200"/>
            <a:ext cx="3456900" cy="1136400"/>
          </a:xfrm>
          <a:prstGeom prst="rect">
            <a:avLst/>
          </a:prstGeom>
          <a:noFill/>
          <a:ln>
            <a:noFill/>
          </a:ln>
        </p:spPr>
        <p:txBody>
          <a:bodyPr anchorCtr="0" anchor="t" bIns="91425" lIns="91425" rIns="91425" wrap="square" tIns="91425">
            <a:noAutofit/>
          </a:bodyPr>
          <a:lstStyle/>
          <a:p>
            <a:pPr lvl="0">
              <a:spcBef>
                <a:spcPts val="0"/>
              </a:spcBef>
              <a:buNone/>
            </a:pPr>
            <a:r>
              <a:rPr lang="en-GB" sz="3000"/>
              <a:t>Today you should focus on: </a:t>
            </a:r>
          </a:p>
          <a:p>
            <a:pPr lvl="0">
              <a:spcBef>
                <a:spcPts val="0"/>
              </a:spcBef>
              <a:buNone/>
            </a:pPr>
            <a:r>
              <a:rPr lang="en-GB" sz="3000"/>
              <a:t>Principled</a:t>
            </a:r>
          </a:p>
          <a:p>
            <a:pPr lvl="0">
              <a:spcBef>
                <a:spcPts val="0"/>
              </a:spcBef>
              <a:buNone/>
            </a:pPr>
            <a:r>
              <a:rPr lang="en-GB" sz="3000"/>
              <a:t>Ambition</a:t>
            </a:r>
          </a:p>
          <a:p>
            <a:pPr lvl="0" rtl="0">
              <a:spcBef>
                <a:spcPts val="0"/>
              </a:spcBef>
              <a:buNone/>
            </a:pPr>
            <a:r>
              <a:rPr lang="en-GB" sz="3000"/>
              <a:t>Caring</a:t>
            </a: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44" name="Shape 144"/>
        <p:cNvGrpSpPr/>
        <p:nvPr/>
      </p:nvGrpSpPr>
      <p:grpSpPr>
        <a:xfrm>
          <a:off x="0" y="0"/>
          <a:ext cx="0" cy="0"/>
          <a:chOff x="0" y="0"/>
          <a:chExt cx="0" cy="0"/>
        </a:xfrm>
      </p:grpSpPr>
      <p:sp>
        <p:nvSpPr>
          <p:cNvPr id="145" name="Shape 145"/>
          <p:cNvSpPr txBox="1"/>
          <p:nvPr>
            <p:ph type="title"/>
          </p:nvPr>
        </p:nvSpPr>
        <p:spPr>
          <a:xfrm>
            <a:off x="311700" y="102125"/>
            <a:ext cx="8520600" cy="4762500"/>
          </a:xfrm>
          <a:prstGeom prst="rect">
            <a:avLst/>
          </a:prstGeom>
        </p:spPr>
        <p:txBody>
          <a:bodyPr anchorCtr="0" anchor="t" bIns="91425" lIns="91425" rIns="91425" wrap="square" tIns="91425">
            <a:noAutofit/>
          </a:bodyPr>
          <a:lstStyle/>
          <a:p>
            <a:pPr lvl="0">
              <a:spcBef>
                <a:spcPts val="0"/>
              </a:spcBef>
              <a:buNone/>
            </a:pPr>
            <a:r>
              <a:rPr b="1" lang="en-GB" sz="2200"/>
              <a:t>You come home one day to find your mother weeping. She has been sent a letter informing her that your father has died in police custody. No explanation of how he died. No explanation of what he was accused of other that “crimes against the State”. No trial was conducted. No compensation is made. </a:t>
            </a:r>
          </a:p>
          <a:p>
            <a:pPr lvl="0">
              <a:spcBef>
                <a:spcPts val="0"/>
              </a:spcBef>
              <a:buNone/>
            </a:pPr>
            <a:r>
              <a:t/>
            </a:r>
            <a:endParaRPr b="1" sz="2200"/>
          </a:p>
          <a:p>
            <a:pPr lvl="0">
              <a:spcBef>
                <a:spcPts val="0"/>
              </a:spcBef>
              <a:buNone/>
            </a:pPr>
            <a:r>
              <a:rPr b="1" lang="en-GB" sz="2200"/>
              <a:t>Your mother is terrified and has told you and your siblings to pack a bag immediately. You are going to travel to the North to live with your father’s brother and his family. </a:t>
            </a:r>
          </a:p>
          <a:p>
            <a:pPr lvl="0">
              <a:spcBef>
                <a:spcPts val="0"/>
              </a:spcBef>
              <a:buNone/>
            </a:pPr>
            <a:r>
              <a:t/>
            </a:r>
            <a:endParaRPr b="1" sz="2200"/>
          </a:p>
          <a:p>
            <a:pPr lvl="0">
              <a:spcBef>
                <a:spcPts val="0"/>
              </a:spcBef>
              <a:buNone/>
            </a:pPr>
            <a:r>
              <a:rPr b="1" lang="en-GB" sz="2200"/>
              <a:t>The Free Syrian Army has formed in the capital and are fighting with the National Armed Forces. Bombings have begun on the far side of the city. You need to leave Damascus. </a:t>
            </a:r>
          </a:p>
          <a:p>
            <a:pPr lvl="0">
              <a:spcBef>
                <a:spcPts val="0"/>
              </a:spcBef>
              <a:buNone/>
            </a:pPr>
            <a:r>
              <a:t/>
            </a:r>
            <a:endParaRPr b="1" sz="22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49" name="Shape 149"/>
        <p:cNvGrpSpPr/>
        <p:nvPr/>
      </p:nvGrpSpPr>
      <p:grpSpPr>
        <a:xfrm>
          <a:off x="0" y="0"/>
          <a:ext cx="0" cy="0"/>
          <a:chOff x="0" y="0"/>
          <a:chExt cx="0" cy="0"/>
        </a:xfrm>
      </p:grpSpPr>
      <p:sp>
        <p:nvSpPr>
          <p:cNvPr id="150" name="Shape 150"/>
          <p:cNvSpPr txBox="1"/>
          <p:nvPr>
            <p:ph type="title"/>
          </p:nvPr>
        </p:nvSpPr>
        <p:spPr>
          <a:xfrm>
            <a:off x="311700" y="102125"/>
            <a:ext cx="8520600" cy="572700"/>
          </a:xfrm>
          <a:prstGeom prst="rect">
            <a:avLst/>
          </a:prstGeom>
        </p:spPr>
        <p:txBody>
          <a:bodyPr anchorCtr="0" anchor="t" bIns="91425" lIns="91425" rIns="91425" wrap="square" tIns="91425">
            <a:noAutofit/>
          </a:bodyPr>
          <a:lstStyle/>
          <a:p>
            <a:pPr lvl="0">
              <a:spcBef>
                <a:spcPts val="0"/>
              </a:spcBef>
              <a:buNone/>
            </a:pPr>
            <a:r>
              <a:rPr b="1" lang="en-GB" sz="2200"/>
              <a:t>You flee North that night. As you leave the city, you can hear gunshots and look behind you to see this. </a:t>
            </a:r>
          </a:p>
          <a:p>
            <a:pPr lvl="0" rtl="0">
              <a:spcBef>
                <a:spcPts val="0"/>
              </a:spcBef>
              <a:buNone/>
            </a:pPr>
            <a:r>
              <a:t/>
            </a:r>
            <a:endParaRPr b="1" sz="2200"/>
          </a:p>
        </p:txBody>
      </p:sp>
      <p:sp>
        <p:nvSpPr>
          <p:cNvPr descr="It is normal day yes We keep get killed our lovers and our people" id="151" name="Shape 151" title="This is a normal day in syria">
            <a:hlinkClick r:id="rId3"/>
          </p:cNvPr>
          <p:cNvSpPr/>
          <p:nvPr/>
        </p:nvSpPr>
        <p:spPr>
          <a:xfrm>
            <a:off x="1803700" y="926025"/>
            <a:ext cx="5504300" cy="4128225"/>
          </a:xfrm>
          <a:prstGeom prst="rect">
            <a:avLst/>
          </a:prstGeom>
          <a:blipFill>
            <a:blip r:embed="rId4">
              <a:alphaModFix/>
            </a:blip>
            <a:stretch>
              <a:fillRect/>
            </a:stretch>
          </a:blipFill>
          <a:ln>
            <a:noFill/>
          </a:ln>
        </p:spPr>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55" name="Shape 155"/>
        <p:cNvGrpSpPr/>
        <p:nvPr/>
      </p:nvGrpSpPr>
      <p:grpSpPr>
        <a:xfrm>
          <a:off x="0" y="0"/>
          <a:ext cx="0" cy="0"/>
          <a:chOff x="0" y="0"/>
          <a:chExt cx="0" cy="0"/>
        </a:xfrm>
      </p:grpSpPr>
      <p:sp>
        <p:nvSpPr>
          <p:cNvPr id="156" name="Shape 156"/>
          <p:cNvSpPr txBox="1"/>
          <p:nvPr>
            <p:ph type="title"/>
          </p:nvPr>
        </p:nvSpPr>
        <p:spPr>
          <a:xfrm>
            <a:off x="311700" y="46325"/>
            <a:ext cx="8520600" cy="1571400"/>
          </a:xfrm>
          <a:prstGeom prst="rect">
            <a:avLst/>
          </a:prstGeom>
        </p:spPr>
        <p:txBody>
          <a:bodyPr anchorCtr="0" anchor="t" bIns="91425" lIns="91425" rIns="91425" wrap="square" tIns="91425">
            <a:noAutofit/>
          </a:bodyPr>
          <a:lstStyle/>
          <a:p>
            <a:pPr lvl="0" rtl="0">
              <a:spcBef>
                <a:spcPts val="0"/>
              </a:spcBef>
              <a:buNone/>
            </a:pPr>
            <a:r>
              <a:rPr b="1" lang="en-GB" sz="2000"/>
              <a:t>You have been living in the North for almost a year. There was no funeral for your father. Mother can’t hear his name spoken. You have been going to school each day, but have been told to walk quietly with your cousins. There are snipers. Then you are told that ISIS have invaded in a city to the North East. </a:t>
            </a:r>
          </a:p>
        </p:txBody>
      </p:sp>
      <p:sp>
        <p:nvSpPr>
          <p:cNvPr descr="What's it like to live under the rule of the extremist group known as the Islamic State, or ISIS? WSJ looks at the situation in Raqqa, Syria, through the eyes of two activists — and through the lens of ISIS propaganda videos.  Subscribe to the WSJ channel here: http://bit.ly/14Q81Xy  Visit the WSJ channel for more video: https://www.youtube.com/wsjdigitalnetwork More from the Wall Street Journal: Visit WSJ.com: http://online.wsj.com/home-page  Follow WSJ on Facebook: http://www.facebook.com/wsjlive Follow WSJ on Google+: https://plus.google.com/+wsj/posts Follow WSJ on Twitter: https://twitter.com/WSJLive Follow WSJ on Instagram: http://instagram.com/wsj Follow WSJ on Pinterest: http://www.pinterest.com/wsj/ Follow WSJ on Tumblr: http://www.tumblr.com/tagged/wall-street-journal" id="157" name="Shape 157" title="Life Inside the ISIS Home Base of Raqqa, Syria">
            <a:hlinkClick r:id="rId3"/>
          </p:cNvPr>
          <p:cNvSpPr/>
          <p:nvPr/>
        </p:nvSpPr>
        <p:spPr>
          <a:xfrm>
            <a:off x="2295863" y="1673525"/>
            <a:ext cx="4552276" cy="3414200"/>
          </a:xfrm>
          <a:prstGeom prst="rect">
            <a:avLst/>
          </a:prstGeom>
          <a:blipFill>
            <a:blip r:embed="rId4">
              <a:alphaModFix/>
            </a:blip>
            <a:stretch>
              <a:fillRect/>
            </a:stretch>
          </a:blipFill>
          <a:ln>
            <a:noFill/>
          </a:ln>
        </p:spPr>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61" name="Shape 161"/>
        <p:cNvGrpSpPr/>
        <p:nvPr/>
      </p:nvGrpSpPr>
      <p:grpSpPr>
        <a:xfrm>
          <a:off x="0" y="0"/>
          <a:ext cx="0" cy="0"/>
          <a:chOff x="0" y="0"/>
          <a:chExt cx="0" cy="0"/>
        </a:xfrm>
      </p:grpSpPr>
      <p:sp>
        <p:nvSpPr>
          <p:cNvPr id="162" name="Shape 162"/>
          <p:cNvSpPr txBox="1"/>
          <p:nvPr>
            <p:ph type="title"/>
          </p:nvPr>
        </p:nvSpPr>
        <p:spPr>
          <a:xfrm>
            <a:off x="311700" y="121475"/>
            <a:ext cx="8520600" cy="572700"/>
          </a:xfrm>
          <a:prstGeom prst="rect">
            <a:avLst/>
          </a:prstGeom>
        </p:spPr>
        <p:txBody>
          <a:bodyPr anchorCtr="0" anchor="t" bIns="91425" lIns="91425" rIns="91425" wrap="square" tIns="91425">
            <a:noAutofit/>
          </a:bodyPr>
          <a:lstStyle/>
          <a:p>
            <a:pPr lvl="0">
              <a:spcBef>
                <a:spcPts val="0"/>
              </a:spcBef>
              <a:buNone/>
            </a:pPr>
            <a:r>
              <a:rPr b="1" lang="en-GB"/>
              <a:t>A Letter to the British Immigration Bureau</a:t>
            </a:r>
          </a:p>
        </p:txBody>
      </p:sp>
      <p:sp>
        <p:nvSpPr>
          <p:cNvPr id="163" name="Shape 163"/>
          <p:cNvSpPr txBox="1"/>
          <p:nvPr>
            <p:ph idx="1" type="body"/>
          </p:nvPr>
        </p:nvSpPr>
        <p:spPr>
          <a:xfrm>
            <a:off x="311700" y="739650"/>
            <a:ext cx="8520600" cy="3416400"/>
          </a:xfrm>
          <a:prstGeom prst="rect">
            <a:avLst/>
          </a:prstGeom>
        </p:spPr>
        <p:txBody>
          <a:bodyPr anchorCtr="0" anchor="t" bIns="91425" lIns="91425" rIns="91425" wrap="square" tIns="91425">
            <a:noAutofit/>
          </a:bodyPr>
          <a:lstStyle/>
          <a:p>
            <a:pPr lvl="0">
              <a:spcBef>
                <a:spcPts val="0"/>
              </a:spcBef>
              <a:buNone/>
            </a:pPr>
            <a:r>
              <a:rPr lang="en-GB" sz="2000">
                <a:solidFill>
                  <a:srgbClr val="000000"/>
                </a:solidFill>
              </a:rPr>
              <a:t>Your mother has decided she has had enough. She is a qualified doctor which she believes will help her to apply for refugee status or a Visa to join family in England with you and your siblings. </a:t>
            </a:r>
          </a:p>
          <a:p>
            <a:pPr lvl="0">
              <a:spcBef>
                <a:spcPts val="0"/>
              </a:spcBef>
              <a:buNone/>
            </a:pPr>
            <a:r>
              <a:rPr lang="en-GB" sz="2000">
                <a:solidFill>
                  <a:srgbClr val="000000"/>
                </a:solidFill>
              </a:rPr>
              <a:t>For the application process, you will need to ask your family in the UK to create a formal letter explaining that you would have permission to live with them in the UK. This letter must identify: </a:t>
            </a:r>
          </a:p>
          <a:p>
            <a:pPr indent="-355600" lvl="0" marL="457200">
              <a:spcBef>
                <a:spcPts val="0"/>
              </a:spcBef>
              <a:spcAft>
                <a:spcPts val="0"/>
              </a:spcAft>
              <a:buClr>
                <a:srgbClr val="000000"/>
              </a:buClr>
              <a:buSzPct val="100000"/>
            </a:pPr>
            <a:r>
              <a:rPr lang="en-GB" sz="2000">
                <a:solidFill>
                  <a:srgbClr val="000000"/>
                </a:solidFill>
              </a:rPr>
              <a:t>The reasons why they are applying for refugee status</a:t>
            </a:r>
          </a:p>
          <a:p>
            <a:pPr indent="-355600" lvl="0" marL="457200">
              <a:spcBef>
                <a:spcPts val="0"/>
              </a:spcBef>
              <a:spcAft>
                <a:spcPts val="0"/>
              </a:spcAft>
              <a:buClr>
                <a:srgbClr val="000000"/>
              </a:buClr>
              <a:buSzPct val="100000"/>
            </a:pPr>
            <a:r>
              <a:rPr lang="en-GB" sz="2000">
                <a:solidFill>
                  <a:srgbClr val="000000"/>
                </a:solidFill>
              </a:rPr>
              <a:t>How they would be able to live with you in your home? Is there sufficient space for the number of people?</a:t>
            </a:r>
          </a:p>
          <a:p>
            <a:pPr indent="-355600" lvl="0" marL="457200">
              <a:spcBef>
                <a:spcPts val="0"/>
              </a:spcBef>
              <a:buClr>
                <a:srgbClr val="000000"/>
              </a:buClr>
              <a:buSzPct val="100000"/>
            </a:pPr>
            <a:r>
              <a:rPr lang="en-GB" sz="2000">
                <a:solidFill>
                  <a:srgbClr val="000000"/>
                </a:solidFill>
              </a:rPr>
              <a:t>General character, profession and age/needs of dependants</a:t>
            </a: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67" name="Shape 167"/>
        <p:cNvGrpSpPr/>
        <p:nvPr/>
      </p:nvGrpSpPr>
      <p:grpSpPr>
        <a:xfrm>
          <a:off x="0" y="0"/>
          <a:ext cx="0" cy="0"/>
          <a:chOff x="0" y="0"/>
          <a:chExt cx="0" cy="0"/>
        </a:xfrm>
      </p:grpSpPr>
      <p:sp>
        <p:nvSpPr>
          <p:cNvPr id="168" name="Shape 168"/>
          <p:cNvSpPr txBox="1"/>
          <p:nvPr>
            <p:ph type="title"/>
          </p:nvPr>
        </p:nvSpPr>
        <p:spPr>
          <a:xfrm>
            <a:off x="259775" y="51175"/>
            <a:ext cx="8572500" cy="707400"/>
          </a:xfrm>
          <a:prstGeom prst="rect">
            <a:avLst/>
          </a:prstGeom>
        </p:spPr>
        <p:txBody>
          <a:bodyPr anchorCtr="0" anchor="t" bIns="91425" lIns="91425" rIns="91425" wrap="square" tIns="91425">
            <a:noAutofit/>
          </a:bodyPr>
          <a:lstStyle/>
          <a:p>
            <a:pPr lvl="0" rtl="0" algn="ctr">
              <a:spcBef>
                <a:spcPts val="0"/>
              </a:spcBef>
              <a:buNone/>
            </a:pPr>
            <a:r>
              <a:rPr b="1" lang="en-GB"/>
              <a:t>What is a formal letter?</a:t>
            </a:r>
          </a:p>
        </p:txBody>
      </p:sp>
      <p:sp>
        <p:nvSpPr>
          <p:cNvPr id="169" name="Shape 169"/>
          <p:cNvSpPr txBox="1"/>
          <p:nvPr>
            <p:ph idx="1" type="body"/>
          </p:nvPr>
        </p:nvSpPr>
        <p:spPr>
          <a:xfrm>
            <a:off x="93525" y="924800"/>
            <a:ext cx="5372100" cy="4062900"/>
          </a:xfrm>
          <a:prstGeom prst="rect">
            <a:avLst/>
          </a:prstGeom>
        </p:spPr>
        <p:txBody>
          <a:bodyPr anchorCtr="0" anchor="t" bIns="91425" lIns="91425" rIns="91425" wrap="square" tIns="91425">
            <a:noAutofit/>
          </a:bodyPr>
          <a:lstStyle/>
          <a:p>
            <a:pPr lvl="0" rtl="0">
              <a:spcBef>
                <a:spcPts val="0"/>
              </a:spcBef>
              <a:buNone/>
            </a:pPr>
            <a:r>
              <a:rPr lang="en-GB" sz="2000">
                <a:solidFill>
                  <a:srgbClr val="000000"/>
                </a:solidFill>
              </a:rPr>
              <a:t>A formal letter is designed to inform and persuade the reader, who will not be known to the writer on a personal level. </a:t>
            </a:r>
          </a:p>
          <a:p>
            <a:pPr lvl="0" rtl="0">
              <a:spcBef>
                <a:spcPts val="0"/>
              </a:spcBef>
              <a:buNone/>
            </a:pPr>
            <a:r>
              <a:rPr lang="en-GB" sz="2000">
                <a:solidFill>
                  <a:srgbClr val="000000"/>
                </a:solidFill>
              </a:rPr>
              <a:t>They are written in the 1st Person.</a:t>
            </a:r>
          </a:p>
          <a:p>
            <a:pPr lvl="0" rtl="0">
              <a:spcBef>
                <a:spcPts val="0"/>
              </a:spcBef>
              <a:buNone/>
            </a:pPr>
            <a:r>
              <a:rPr lang="en-GB" sz="2000">
                <a:solidFill>
                  <a:srgbClr val="000000"/>
                </a:solidFill>
              </a:rPr>
              <a:t>They begin with a formal greeting (Dear _____, To whom it may concern) and end with a formal farewell (Yours faithfully, Yours sincerely). </a:t>
            </a:r>
            <a:r>
              <a:rPr lang="en-GB">
                <a:solidFill>
                  <a:srgbClr val="000000"/>
                </a:solidFill>
              </a:rPr>
              <a:t> </a:t>
            </a:r>
          </a:p>
        </p:txBody>
      </p:sp>
      <p:pic>
        <p:nvPicPr>
          <p:cNvPr id="170" name="Shape 170"/>
          <p:cNvPicPr preferRelativeResize="0"/>
          <p:nvPr/>
        </p:nvPicPr>
        <p:blipFill>
          <a:blip r:embed="rId3">
            <a:alphaModFix/>
          </a:blip>
          <a:stretch>
            <a:fillRect/>
          </a:stretch>
        </p:blipFill>
        <p:spPr>
          <a:xfrm>
            <a:off x="5618025" y="910975"/>
            <a:ext cx="3048000" cy="30480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74" name="Shape 174"/>
        <p:cNvGrpSpPr/>
        <p:nvPr/>
      </p:nvGrpSpPr>
      <p:grpSpPr>
        <a:xfrm>
          <a:off x="0" y="0"/>
          <a:ext cx="0" cy="0"/>
          <a:chOff x="0" y="0"/>
          <a:chExt cx="0" cy="0"/>
        </a:xfrm>
      </p:grpSpPr>
      <p:sp>
        <p:nvSpPr>
          <p:cNvPr id="175" name="Shape 175"/>
          <p:cNvSpPr txBox="1"/>
          <p:nvPr>
            <p:ph type="title"/>
          </p:nvPr>
        </p:nvSpPr>
        <p:spPr>
          <a:xfrm>
            <a:off x="259775" y="51175"/>
            <a:ext cx="8572500" cy="707400"/>
          </a:xfrm>
          <a:prstGeom prst="rect">
            <a:avLst/>
          </a:prstGeom>
        </p:spPr>
        <p:txBody>
          <a:bodyPr anchorCtr="0" anchor="t" bIns="91425" lIns="91425" rIns="91425" wrap="square" tIns="91425">
            <a:noAutofit/>
          </a:bodyPr>
          <a:lstStyle/>
          <a:p>
            <a:pPr lvl="0" rtl="0" algn="ctr">
              <a:spcBef>
                <a:spcPts val="0"/>
              </a:spcBef>
              <a:buNone/>
            </a:pPr>
            <a:r>
              <a:rPr b="1" lang="en-GB"/>
              <a:t>Your Task</a:t>
            </a:r>
          </a:p>
        </p:txBody>
      </p:sp>
      <p:sp>
        <p:nvSpPr>
          <p:cNvPr id="176" name="Shape 176"/>
          <p:cNvSpPr txBox="1"/>
          <p:nvPr>
            <p:ph idx="1" type="body"/>
          </p:nvPr>
        </p:nvSpPr>
        <p:spPr>
          <a:xfrm>
            <a:off x="259775" y="615925"/>
            <a:ext cx="5445600" cy="4230000"/>
          </a:xfrm>
          <a:prstGeom prst="rect">
            <a:avLst/>
          </a:prstGeom>
        </p:spPr>
        <p:txBody>
          <a:bodyPr anchorCtr="0" anchor="t" bIns="91425" lIns="91425" rIns="91425" wrap="square" tIns="91425">
            <a:noAutofit/>
          </a:bodyPr>
          <a:lstStyle/>
          <a:p>
            <a:pPr lvl="0" rtl="0">
              <a:spcBef>
                <a:spcPts val="0"/>
              </a:spcBef>
              <a:buNone/>
            </a:pPr>
            <a:r>
              <a:rPr lang="en-GB" sz="2200">
                <a:solidFill>
                  <a:srgbClr val="000000"/>
                </a:solidFill>
              </a:rPr>
              <a:t>You are to write a formal letter to the British Immigration Bureau to support your sister’s application for a “Living with Family in the UK” Visa for her and her children. </a:t>
            </a:r>
          </a:p>
          <a:p>
            <a:pPr lvl="0" rtl="0">
              <a:spcBef>
                <a:spcPts val="0"/>
              </a:spcBef>
              <a:buNone/>
            </a:pPr>
            <a:r>
              <a:rPr b="1" lang="en-GB" sz="2200">
                <a:solidFill>
                  <a:srgbClr val="000000"/>
                </a:solidFill>
              </a:rPr>
              <a:t>Genre</a:t>
            </a:r>
            <a:r>
              <a:rPr lang="en-GB" sz="2200">
                <a:solidFill>
                  <a:srgbClr val="000000"/>
                </a:solidFill>
              </a:rPr>
              <a:t>: Formal Letter</a:t>
            </a:r>
          </a:p>
          <a:p>
            <a:pPr lvl="0" rtl="0">
              <a:spcBef>
                <a:spcPts val="0"/>
              </a:spcBef>
              <a:buNone/>
            </a:pPr>
            <a:r>
              <a:rPr b="1" lang="en-GB" sz="2200">
                <a:solidFill>
                  <a:srgbClr val="000000"/>
                </a:solidFill>
              </a:rPr>
              <a:t>Audience</a:t>
            </a:r>
            <a:r>
              <a:rPr lang="en-GB" sz="2200">
                <a:solidFill>
                  <a:srgbClr val="000000"/>
                </a:solidFill>
              </a:rPr>
              <a:t>: British Immigration Bureau</a:t>
            </a:r>
          </a:p>
          <a:p>
            <a:pPr lvl="0" rtl="0">
              <a:spcBef>
                <a:spcPts val="0"/>
              </a:spcBef>
              <a:buNone/>
            </a:pPr>
            <a:r>
              <a:rPr b="1" lang="en-GB" sz="2200">
                <a:solidFill>
                  <a:srgbClr val="000000"/>
                </a:solidFill>
              </a:rPr>
              <a:t>Purpose</a:t>
            </a:r>
            <a:r>
              <a:rPr lang="en-GB" sz="2200">
                <a:solidFill>
                  <a:srgbClr val="000000"/>
                </a:solidFill>
              </a:rPr>
              <a:t>: To provide them with information that will support your sister’s visa application.</a:t>
            </a:r>
          </a:p>
        </p:txBody>
      </p:sp>
      <p:pic>
        <p:nvPicPr>
          <p:cNvPr id="177" name="Shape 177"/>
          <p:cNvPicPr preferRelativeResize="0"/>
          <p:nvPr/>
        </p:nvPicPr>
        <p:blipFill>
          <a:blip r:embed="rId3">
            <a:alphaModFix/>
          </a:blip>
          <a:stretch>
            <a:fillRect/>
          </a:stretch>
        </p:blipFill>
        <p:spPr>
          <a:xfrm>
            <a:off x="5784275" y="910975"/>
            <a:ext cx="3048000" cy="30480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81" name="Shape 181"/>
        <p:cNvGrpSpPr/>
        <p:nvPr/>
      </p:nvGrpSpPr>
      <p:grpSpPr>
        <a:xfrm>
          <a:off x="0" y="0"/>
          <a:ext cx="0" cy="0"/>
          <a:chOff x="0" y="0"/>
          <a:chExt cx="0" cy="0"/>
        </a:xfrm>
      </p:grpSpPr>
      <p:sp>
        <p:nvSpPr>
          <p:cNvPr id="182" name="Shape 182"/>
          <p:cNvSpPr txBox="1"/>
          <p:nvPr>
            <p:ph type="title"/>
          </p:nvPr>
        </p:nvSpPr>
        <p:spPr>
          <a:xfrm>
            <a:off x="311700" y="0"/>
            <a:ext cx="8520600" cy="572700"/>
          </a:xfrm>
          <a:prstGeom prst="rect">
            <a:avLst/>
          </a:prstGeom>
        </p:spPr>
        <p:txBody>
          <a:bodyPr anchorCtr="0" anchor="t" bIns="91425" lIns="91425" rIns="91425" wrap="square" tIns="91425">
            <a:noAutofit/>
          </a:bodyPr>
          <a:lstStyle/>
          <a:p>
            <a:pPr lvl="0" rtl="0">
              <a:spcBef>
                <a:spcPts val="0"/>
              </a:spcBef>
              <a:buNone/>
            </a:pPr>
            <a:r>
              <a:rPr b="1" lang="en-GB"/>
              <a:t>A Letter to British Immigration: Formal Letter</a:t>
            </a:r>
          </a:p>
        </p:txBody>
      </p:sp>
      <p:graphicFrame>
        <p:nvGraphicFramePr>
          <p:cNvPr id="183" name="Shape 183"/>
          <p:cNvGraphicFramePr/>
          <p:nvPr/>
        </p:nvGraphicFramePr>
        <p:xfrm>
          <a:off x="176975" y="668025"/>
          <a:ext cx="3000000" cy="3000000"/>
        </p:xfrm>
        <a:graphic>
          <a:graphicData uri="http://schemas.openxmlformats.org/drawingml/2006/table">
            <a:tbl>
              <a:tblPr>
                <a:noFill/>
                <a:tableStyleId>{4A44A95F-4E89-431C-94C5-2C8D528CD6B4}</a:tableStyleId>
              </a:tblPr>
              <a:tblGrid>
                <a:gridCol w="4437775"/>
                <a:gridCol w="4437775"/>
              </a:tblGrid>
              <a:tr h="595150">
                <a:tc>
                  <a:txBody>
                    <a:bodyPr>
                      <a:noAutofit/>
                    </a:bodyPr>
                    <a:lstStyle/>
                    <a:p>
                      <a:pPr lvl="0" rtl="0">
                        <a:lnSpc>
                          <a:spcPct val="100000"/>
                        </a:lnSpc>
                        <a:spcBef>
                          <a:spcPts val="0"/>
                        </a:spcBef>
                        <a:spcAft>
                          <a:spcPts val="1600"/>
                        </a:spcAft>
                        <a:buNone/>
                      </a:pPr>
                      <a:r>
                        <a:rPr b="1" lang="en-GB">
                          <a:solidFill>
                            <a:schemeClr val="dk1"/>
                          </a:solidFill>
                        </a:rPr>
                        <a:t>Greeting</a:t>
                      </a:r>
                      <a:r>
                        <a:rPr lang="en-GB">
                          <a:solidFill>
                            <a:schemeClr val="dk1"/>
                          </a:solidFill>
                        </a:rPr>
                        <a:t> - Dear Sir/Madam, To whom it may concern,</a:t>
                      </a:r>
                    </a:p>
                  </a:txBody>
                  <a:tcPr marT="91425" marB="91425" marR="91425" marL="91425">
                    <a:solidFill>
                      <a:srgbClr val="B6D7A8"/>
                    </a:solidFill>
                  </a:tcPr>
                </a:tc>
                <a:tc>
                  <a:txBody>
                    <a:bodyPr>
                      <a:noAutofit/>
                    </a:bodyPr>
                    <a:lstStyle/>
                    <a:p>
                      <a:pPr lvl="0">
                        <a:lnSpc>
                          <a:spcPct val="100000"/>
                        </a:lnSpc>
                        <a:spcBef>
                          <a:spcPts val="0"/>
                        </a:spcBef>
                        <a:buNone/>
                      </a:pPr>
                      <a:r>
                        <a:t/>
                      </a:r>
                      <a:endParaRPr/>
                    </a:p>
                  </a:txBody>
                  <a:tcPr marT="91425" marB="91425" marR="91425" marL="91425">
                    <a:solidFill>
                      <a:srgbClr val="FFF2CC"/>
                    </a:solidFill>
                  </a:tcPr>
                </a:tc>
              </a:tr>
              <a:tr h="595150">
                <a:tc>
                  <a:txBody>
                    <a:bodyPr>
                      <a:noAutofit/>
                    </a:bodyPr>
                    <a:lstStyle/>
                    <a:p>
                      <a:pPr lvl="0" rtl="0">
                        <a:lnSpc>
                          <a:spcPct val="100000"/>
                        </a:lnSpc>
                        <a:spcBef>
                          <a:spcPts val="0"/>
                        </a:spcBef>
                        <a:spcAft>
                          <a:spcPts val="0"/>
                        </a:spcAft>
                        <a:buNone/>
                      </a:pPr>
                      <a:r>
                        <a:rPr b="1" lang="en-GB">
                          <a:solidFill>
                            <a:schemeClr val="dk1"/>
                          </a:solidFill>
                        </a:rPr>
                        <a:t>First paragraph:</a:t>
                      </a:r>
                      <a:r>
                        <a:rPr lang="en-GB">
                          <a:solidFill>
                            <a:schemeClr val="dk1"/>
                          </a:solidFill>
                        </a:rPr>
                        <a:t> Why you are writing, Living with Family in the UK Visa</a:t>
                      </a:r>
                    </a:p>
                  </a:txBody>
                  <a:tcPr marT="91425" marB="91425" marR="91425" marL="91425">
                    <a:solidFill>
                      <a:srgbClr val="B6D7A8"/>
                    </a:solidFill>
                  </a:tcPr>
                </a:tc>
                <a:tc>
                  <a:txBody>
                    <a:bodyPr>
                      <a:noAutofit/>
                    </a:bodyPr>
                    <a:lstStyle/>
                    <a:p>
                      <a:pPr lvl="0">
                        <a:lnSpc>
                          <a:spcPct val="100000"/>
                        </a:lnSpc>
                        <a:spcBef>
                          <a:spcPts val="0"/>
                        </a:spcBef>
                        <a:buNone/>
                      </a:pPr>
                      <a:r>
                        <a:t/>
                      </a:r>
                      <a:endParaRPr/>
                    </a:p>
                  </a:txBody>
                  <a:tcPr marT="91425" marB="91425" marR="91425" marL="91425">
                    <a:solidFill>
                      <a:srgbClr val="FFF2CC"/>
                    </a:solidFill>
                  </a:tcPr>
                </a:tc>
              </a:tr>
              <a:tr h="709025">
                <a:tc>
                  <a:txBody>
                    <a:bodyPr>
                      <a:noAutofit/>
                    </a:bodyPr>
                    <a:lstStyle/>
                    <a:p>
                      <a:pPr lvl="0" rtl="0">
                        <a:lnSpc>
                          <a:spcPct val="100000"/>
                        </a:lnSpc>
                        <a:spcBef>
                          <a:spcPts val="0"/>
                        </a:spcBef>
                        <a:spcAft>
                          <a:spcPts val="0"/>
                        </a:spcAft>
                        <a:buNone/>
                      </a:pPr>
                      <a:r>
                        <a:rPr b="1" lang="en-GB">
                          <a:solidFill>
                            <a:schemeClr val="dk1"/>
                          </a:solidFill>
                        </a:rPr>
                        <a:t>Second paragraph:</a:t>
                      </a:r>
                      <a:r>
                        <a:rPr lang="en-GB">
                          <a:solidFill>
                            <a:schemeClr val="dk1"/>
                          </a:solidFill>
                        </a:rPr>
                        <a:t> relationship to applicant, explain their current situation</a:t>
                      </a:r>
                    </a:p>
                  </a:txBody>
                  <a:tcPr marT="91425" marB="91425" marR="91425" marL="91425">
                    <a:solidFill>
                      <a:srgbClr val="B6D7A8"/>
                    </a:solidFill>
                  </a:tcPr>
                </a:tc>
                <a:tc>
                  <a:txBody>
                    <a:bodyPr>
                      <a:noAutofit/>
                    </a:bodyPr>
                    <a:lstStyle/>
                    <a:p>
                      <a:pPr lvl="0">
                        <a:lnSpc>
                          <a:spcPct val="100000"/>
                        </a:lnSpc>
                        <a:spcBef>
                          <a:spcPts val="0"/>
                        </a:spcBef>
                        <a:buNone/>
                      </a:pPr>
                      <a:r>
                        <a:t/>
                      </a:r>
                      <a:endParaRPr/>
                    </a:p>
                  </a:txBody>
                  <a:tcPr marT="91425" marB="91425" marR="91425" marL="91425">
                    <a:solidFill>
                      <a:srgbClr val="FFF2CC"/>
                    </a:solidFill>
                  </a:tcPr>
                </a:tc>
              </a:tr>
              <a:tr h="687550">
                <a:tc>
                  <a:txBody>
                    <a:bodyPr>
                      <a:noAutofit/>
                    </a:bodyPr>
                    <a:lstStyle/>
                    <a:p>
                      <a:pPr lvl="0" rtl="0">
                        <a:lnSpc>
                          <a:spcPct val="100000"/>
                        </a:lnSpc>
                        <a:spcBef>
                          <a:spcPts val="0"/>
                        </a:spcBef>
                        <a:spcAft>
                          <a:spcPts val="0"/>
                        </a:spcAft>
                        <a:buNone/>
                      </a:pPr>
                      <a:r>
                        <a:rPr b="1" lang="en-GB">
                          <a:solidFill>
                            <a:schemeClr val="dk1"/>
                          </a:solidFill>
                        </a:rPr>
                        <a:t>Third paragraph: </a:t>
                      </a:r>
                      <a:r>
                        <a:rPr lang="en-GB">
                          <a:solidFill>
                            <a:schemeClr val="dk1"/>
                          </a:solidFill>
                        </a:rPr>
                        <a:t>What they have been through, father, fled from Damascus to Aleppo</a:t>
                      </a:r>
                    </a:p>
                  </a:txBody>
                  <a:tcPr marT="91425" marB="91425" marR="91425" marL="91425">
                    <a:solidFill>
                      <a:srgbClr val="B6D7A8"/>
                    </a:solidFill>
                  </a:tcPr>
                </a:tc>
                <a:tc>
                  <a:txBody>
                    <a:bodyPr>
                      <a:noAutofit/>
                    </a:bodyPr>
                    <a:lstStyle/>
                    <a:p>
                      <a:pPr lvl="0">
                        <a:lnSpc>
                          <a:spcPct val="100000"/>
                        </a:lnSpc>
                        <a:spcBef>
                          <a:spcPts val="0"/>
                        </a:spcBef>
                        <a:buNone/>
                      </a:pPr>
                      <a:r>
                        <a:t/>
                      </a:r>
                      <a:endParaRPr/>
                    </a:p>
                  </a:txBody>
                  <a:tcPr marT="91425" marB="91425" marR="91425" marL="91425">
                    <a:solidFill>
                      <a:srgbClr val="FFF2CC"/>
                    </a:solidFill>
                  </a:tcPr>
                </a:tc>
              </a:tr>
              <a:tr h="721425">
                <a:tc>
                  <a:txBody>
                    <a:bodyPr>
                      <a:noAutofit/>
                    </a:bodyPr>
                    <a:lstStyle/>
                    <a:p>
                      <a:pPr lvl="0" rtl="0">
                        <a:lnSpc>
                          <a:spcPct val="100000"/>
                        </a:lnSpc>
                        <a:spcBef>
                          <a:spcPts val="0"/>
                        </a:spcBef>
                        <a:spcAft>
                          <a:spcPts val="0"/>
                        </a:spcAft>
                        <a:buNone/>
                      </a:pPr>
                      <a:r>
                        <a:rPr b="1" lang="en-GB">
                          <a:solidFill>
                            <a:schemeClr val="dk1"/>
                          </a:solidFill>
                        </a:rPr>
                        <a:t>Fourth paragraph:</a:t>
                      </a:r>
                      <a:r>
                        <a:rPr lang="en-GB">
                          <a:solidFill>
                            <a:schemeClr val="dk1"/>
                          </a:solidFill>
                        </a:rPr>
                        <a:t> arrangements when they arrive - housing, schools, work</a:t>
                      </a:r>
                    </a:p>
                  </a:txBody>
                  <a:tcPr marT="91425" marB="91425" marR="91425" marL="91425">
                    <a:solidFill>
                      <a:srgbClr val="B6D7A8"/>
                    </a:solidFill>
                  </a:tcPr>
                </a:tc>
                <a:tc>
                  <a:txBody>
                    <a:bodyPr>
                      <a:noAutofit/>
                    </a:bodyPr>
                    <a:lstStyle/>
                    <a:p>
                      <a:pPr lvl="0">
                        <a:lnSpc>
                          <a:spcPct val="100000"/>
                        </a:lnSpc>
                        <a:spcBef>
                          <a:spcPts val="0"/>
                        </a:spcBef>
                        <a:buNone/>
                      </a:pPr>
                      <a:r>
                        <a:t/>
                      </a:r>
                      <a:endParaRPr/>
                    </a:p>
                  </a:txBody>
                  <a:tcPr marT="91425" marB="91425" marR="91425" marL="91425">
                    <a:solidFill>
                      <a:srgbClr val="FFF2CC"/>
                    </a:solidFill>
                  </a:tcPr>
                </a:tc>
              </a:tr>
              <a:tr h="582175">
                <a:tc>
                  <a:txBody>
                    <a:bodyPr>
                      <a:noAutofit/>
                    </a:bodyPr>
                    <a:lstStyle/>
                    <a:p>
                      <a:pPr lvl="0" rtl="0">
                        <a:lnSpc>
                          <a:spcPct val="100000"/>
                        </a:lnSpc>
                        <a:spcBef>
                          <a:spcPts val="0"/>
                        </a:spcBef>
                        <a:spcAft>
                          <a:spcPts val="0"/>
                        </a:spcAft>
                        <a:buNone/>
                      </a:pPr>
                      <a:r>
                        <a:rPr b="1" lang="en-GB">
                          <a:solidFill>
                            <a:schemeClr val="dk1"/>
                          </a:solidFill>
                        </a:rPr>
                        <a:t>Fifth paragraph: </a:t>
                      </a:r>
                      <a:r>
                        <a:rPr lang="en-GB">
                          <a:solidFill>
                            <a:schemeClr val="dk1"/>
                          </a:solidFill>
                        </a:rPr>
                        <a:t>Please consider application</a:t>
                      </a:r>
                    </a:p>
                  </a:txBody>
                  <a:tcPr marT="91425" marB="91425" marR="91425" marL="91425">
                    <a:solidFill>
                      <a:srgbClr val="B6D7A8"/>
                    </a:solidFill>
                  </a:tcPr>
                </a:tc>
                <a:tc>
                  <a:txBody>
                    <a:bodyPr>
                      <a:noAutofit/>
                    </a:bodyPr>
                    <a:lstStyle/>
                    <a:p>
                      <a:pPr lvl="0">
                        <a:lnSpc>
                          <a:spcPct val="100000"/>
                        </a:lnSpc>
                        <a:spcBef>
                          <a:spcPts val="0"/>
                        </a:spcBef>
                        <a:buNone/>
                      </a:pPr>
                      <a:r>
                        <a:t/>
                      </a:r>
                      <a:endParaRPr/>
                    </a:p>
                  </a:txBody>
                  <a:tcPr marT="91425" marB="91425" marR="91425" marL="91425">
                    <a:solidFill>
                      <a:srgbClr val="FFF2CC"/>
                    </a:solidFill>
                  </a:tcPr>
                </a:tc>
              </a:tr>
              <a:tr h="595150">
                <a:tc>
                  <a:txBody>
                    <a:bodyPr>
                      <a:noAutofit/>
                    </a:bodyPr>
                    <a:lstStyle/>
                    <a:p>
                      <a:pPr lvl="0" rtl="0">
                        <a:lnSpc>
                          <a:spcPct val="100000"/>
                        </a:lnSpc>
                        <a:spcBef>
                          <a:spcPts val="0"/>
                        </a:spcBef>
                        <a:spcAft>
                          <a:spcPts val="1600"/>
                        </a:spcAft>
                        <a:buNone/>
                      </a:pPr>
                      <a:r>
                        <a:rPr b="1" lang="en-GB">
                          <a:solidFill>
                            <a:schemeClr val="dk1"/>
                          </a:solidFill>
                        </a:rPr>
                        <a:t>Yours faithfully or Yours sincerely</a:t>
                      </a:r>
                    </a:p>
                  </a:txBody>
                  <a:tcPr marT="91425" marB="91425" marR="91425" marL="91425">
                    <a:solidFill>
                      <a:srgbClr val="B6D7A8"/>
                    </a:solidFill>
                  </a:tcPr>
                </a:tc>
                <a:tc>
                  <a:txBody>
                    <a:bodyPr>
                      <a:noAutofit/>
                    </a:bodyPr>
                    <a:lstStyle/>
                    <a:p>
                      <a:pPr lvl="0">
                        <a:lnSpc>
                          <a:spcPct val="100000"/>
                        </a:lnSpc>
                        <a:spcBef>
                          <a:spcPts val="0"/>
                        </a:spcBef>
                        <a:buNone/>
                      </a:pPr>
                      <a:r>
                        <a:t/>
                      </a:r>
                      <a:endParaRPr/>
                    </a:p>
                  </a:txBody>
                  <a:tcPr marT="91425" marB="91425" marR="91425" marL="91425">
                    <a:solidFill>
                      <a:srgbClr val="FFF2CC"/>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87" name="Shape 187"/>
        <p:cNvGrpSpPr/>
        <p:nvPr/>
      </p:nvGrpSpPr>
      <p:grpSpPr>
        <a:xfrm>
          <a:off x="0" y="0"/>
          <a:ext cx="0" cy="0"/>
          <a:chOff x="0" y="0"/>
          <a:chExt cx="0" cy="0"/>
        </a:xfrm>
      </p:grpSpPr>
      <p:sp>
        <p:nvSpPr>
          <p:cNvPr id="188" name="Shape 188"/>
          <p:cNvSpPr txBox="1"/>
          <p:nvPr>
            <p:ph type="title"/>
          </p:nvPr>
        </p:nvSpPr>
        <p:spPr>
          <a:xfrm>
            <a:off x="311700" y="145000"/>
            <a:ext cx="8520600" cy="572700"/>
          </a:xfrm>
          <a:prstGeom prst="rect">
            <a:avLst/>
          </a:prstGeom>
        </p:spPr>
        <p:txBody>
          <a:bodyPr anchorCtr="0" anchor="t" bIns="91425" lIns="91425" rIns="91425" wrap="square" tIns="91425">
            <a:noAutofit/>
          </a:bodyPr>
          <a:lstStyle/>
          <a:p>
            <a:pPr lvl="0" rtl="0">
              <a:spcBef>
                <a:spcPts val="0"/>
              </a:spcBef>
              <a:buNone/>
            </a:pPr>
            <a:r>
              <a:rPr lang="en-GB" u="sng"/>
              <a:t>Peer Assessment</a:t>
            </a:r>
          </a:p>
        </p:txBody>
      </p:sp>
      <p:sp>
        <p:nvSpPr>
          <p:cNvPr id="189" name="Shape 189"/>
          <p:cNvSpPr txBox="1"/>
          <p:nvPr>
            <p:ph idx="1" type="body"/>
          </p:nvPr>
        </p:nvSpPr>
        <p:spPr>
          <a:xfrm>
            <a:off x="311700" y="938150"/>
            <a:ext cx="5451000" cy="3416400"/>
          </a:xfrm>
          <a:prstGeom prst="rect">
            <a:avLst/>
          </a:prstGeom>
        </p:spPr>
        <p:txBody>
          <a:bodyPr anchorCtr="0" anchor="t" bIns="91425" lIns="91425" rIns="91425" wrap="square" tIns="91425">
            <a:noAutofit/>
          </a:bodyPr>
          <a:lstStyle/>
          <a:p>
            <a:pPr lvl="0" rtl="0">
              <a:spcBef>
                <a:spcPts val="0"/>
              </a:spcBef>
              <a:buNone/>
            </a:pPr>
            <a:r>
              <a:rPr lang="en-GB" sz="2000">
                <a:solidFill>
                  <a:srgbClr val="000000"/>
                </a:solidFill>
              </a:rPr>
              <a:t>Swap your book with a partner and peer assess their work in purple pen. You should mark for: </a:t>
            </a:r>
          </a:p>
          <a:p>
            <a:pPr indent="-355600" lvl="0" marL="457200" rtl="0">
              <a:spcBef>
                <a:spcPts val="0"/>
              </a:spcBef>
              <a:spcAft>
                <a:spcPts val="0"/>
              </a:spcAft>
              <a:buClr>
                <a:srgbClr val="000000"/>
              </a:buClr>
              <a:buSzPct val="100000"/>
            </a:pPr>
            <a:r>
              <a:rPr lang="en-GB" sz="2000">
                <a:solidFill>
                  <a:srgbClr val="000000"/>
                </a:solidFill>
              </a:rPr>
              <a:t>Correct capital letter use (C)</a:t>
            </a:r>
          </a:p>
          <a:p>
            <a:pPr indent="-355600" lvl="0" marL="457200" rtl="0">
              <a:spcBef>
                <a:spcPts val="0"/>
              </a:spcBef>
              <a:spcAft>
                <a:spcPts val="0"/>
              </a:spcAft>
              <a:buClr>
                <a:srgbClr val="000000"/>
              </a:buClr>
              <a:buSzPct val="100000"/>
            </a:pPr>
            <a:r>
              <a:rPr lang="en-GB" sz="2000">
                <a:solidFill>
                  <a:srgbClr val="000000"/>
                </a:solidFill>
              </a:rPr>
              <a:t>Use of correct sentence structure (NS)</a:t>
            </a:r>
          </a:p>
          <a:p>
            <a:pPr indent="-355600" lvl="0" marL="457200" rtl="0">
              <a:spcBef>
                <a:spcPts val="0"/>
              </a:spcBef>
              <a:spcAft>
                <a:spcPts val="0"/>
              </a:spcAft>
              <a:buClr>
                <a:srgbClr val="000000"/>
              </a:buClr>
              <a:buSzPct val="100000"/>
            </a:pPr>
            <a:r>
              <a:rPr lang="en-GB" sz="2000">
                <a:solidFill>
                  <a:srgbClr val="000000"/>
                </a:solidFill>
              </a:rPr>
              <a:t>Written in 1st Person </a:t>
            </a:r>
          </a:p>
          <a:p>
            <a:pPr indent="-355600" lvl="0" marL="457200" rtl="0">
              <a:spcBef>
                <a:spcPts val="0"/>
              </a:spcBef>
              <a:spcAft>
                <a:spcPts val="0"/>
              </a:spcAft>
              <a:buClr>
                <a:srgbClr val="000000"/>
              </a:buClr>
              <a:buSzPct val="100000"/>
            </a:pPr>
            <a:r>
              <a:rPr lang="en-GB" sz="2000">
                <a:solidFill>
                  <a:srgbClr val="000000"/>
                </a:solidFill>
              </a:rPr>
              <a:t>Written in a formal style</a:t>
            </a:r>
          </a:p>
          <a:p>
            <a:pPr indent="-355600" lvl="0" marL="457200" rtl="0">
              <a:spcBef>
                <a:spcPts val="0"/>
              </a:spcBef>
              <a:buClr>
                <a:srgbClr val="000000"/>
              </a:buClr>
              <a:buSzPct val="100000"/>
            </a:pPr>
            <a:r>
              <a:rPr lang="en-GB" sz="2000">
                <a:solidFill>
                  <a:srgbClr val="000000"/>
                </a:solidFill>
              </a:rPr>
              <a:t>Is detailed and accurate</a:t>
            </a:r>
          </a:p>
          <a:p>
            <a:pPr lvl="0" rtl="0">
              <a:spcBef>
                <a:spcPts val="0"/>
              </a:spcBef>
              <a:buNone/>
            </a:pPr>
            <a:r>
              <a:rPr lang="en-GB" sz="2000">
                <a:solidFill>
                  <a:srgbClr val="000000"/>
                </a:solidFill>
              </a:rPr>
              <a:t>Provide a WWW and EBL.</a:t>
            </a:r>
          </a:p>
        </p:txBody>
      </p:sp>
      <p:pic>
        <p:nvPicPr>
          <p:cNvPr id="190" name="Shape 190"/>
          <p:cNvPicPr preferRelativeResize="0"/>
          <p:nvPr/>
        </p:nvPicPr>
        <p:blipFill>
          <a:blip r:embed="rId3">
            <a:alphaModFix/>
          </a:blip>
          <a:stretch>
            <a:fillRect/>
          </a:stretch>
        </p:blipFill>
        <p:spPr>
          <a:xfrm>
            <a:off x="5762688" y="989000"/>
            <a:ext cx="3381375" cy="33147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94" name="Shape 194"/>
        <p:cNvGrpSpPr/>
        <p:nvPr/>
      </p:nvGrpSpPr>
      <p:grpSpPr>
        <a:xfrm>
          <a:off x="0" y="0"/>
          <a:ext cx="0" cy="0"/>
          <a:chOff x="0" y="0"/>
          <a:chExt cx="0" cy="0"/>
        </a:xfrm>
      </p:grpSpPr>
      <p:pic>
        <p:nvPicPr>
          <p:cNvPr id="195" name="Shape 195"/>
          <p:cNvPicPr preferRelativeResize="0"/>
          <p:nvPr/>
        </p:nvPicPr>
        <p:blipFill>
          <a:blip r:embed="rId3">
            <a:alphaModFix/>
          </a:blip>
          <a:stretch>
            <a:fillRect/>
          </a:stretch>
        </p:blipFill>
        <p:spPr>
          <a:xfrm>
            <a:off x="0" y="0"/>
            <a:ext cx="4330099" cy="5143500"/>
          </a:xfrm>
          <a:prstGeom prst="rect">
            <a:avLst/>
          </a:prstGeom>
          <a:noFill/>
          <a:ln>
            <a:noFill/>
          </a:ln>
        </p:spPr>
      </p:pic>
      <p:sp>
        <p:nvSpPr>
          <p:cNvPr id="196" name="Shape 196"/>
          <p:cNvSpPr txBox="1"/>
          <p:nvPr/>
        </p:nvSpPr>
        <p:spPr>
          <a:xfrm>
            <a:off x="4974425" y="1078275"/>
            <a:ext cx="3456900" cy="1136400"/>
          </a:xfrm>
          <a:prstGeom prst="rect">
            <a:avLst/>
          </a:prstGeom>
          <a:noFill/>
          <a:ln>
            <a:noFill/>
          </a:ln>
        </p:spPr>
        <p:txBody>
          <a:bodyPr anchorCtr="0" anchor="t" bIns="91425" lIns="91425" rIns="91425" wrap="square" tIns="91425">
            <a:noAutofit/>
          </a:bodyPr>
          <a:lstStyle/>
          <a:p>
            <a:pPr lvl="0">
              <a:spcBef>
                <a:spcPts val="0"/>
              </a:spcBef>
              <a:buClr>
                <a:schemeClr val="dk1"/>
              </a:buClr>
              <a:buSzPct val="36666"/>
              <a:buFont typeface="Arial"/>
              <a:buNone/>
            </a:pPr>
            <a:r>
              <a:rPr lang="en-GB" sz="3000">
                <a:solidFill>
                  <a:schemeClr val="dk1"/>
                </a:solidFill>
              </a:rPr>
              <a:t>How did you use these today? </a:t>
            </a:r>
          </a:p>
          <a:p>
            <a:pPr lvl="0">
              <a:spcBef>
                <a:spcPts val="0"/>
              </a:spcBef>
              <a:buClr>
                <a:schemeClr val="dk1"/>
              </a:buClr>
              <a:buSzPct val="36666"/>
              <a:buFont typeface="Arial"/>
              <a:buNone/>
            </a:pPr>
            <a:r>
              <a:rPr lang="en-GB" sz="3000">
                <a:solidFill>
                  <a:schemeClr val="dk1"/>
                </a:solidFill>
              </a:rPr>
              <a:t>Principled</a:t>
            </a:r>
          </a:p>
          <a:p>
            <a:pPr lvl="0">
              <a:spcBef>
                <a:spcPts val="0"/>
              </a:spcBef>
              <a:buClr>
                <a:schemeClr val="dk1"/>
              </a:buClr>
              <a:buSzPct val="36666"/>
              <a:buFont typeface="Arial"/>
              <a:buNone/>
            </a:pPr>
            <a:r>
              <a:rPr lang="en-GB" sz="3000">
                <a:solidFill>
                  <a:schemeClr val="dk1"/>
                </a:solidFill>
              </a:rPr>
              <a:t>Ambition</a:t>
            </a:r>
          </a:p>
          <a:p>
            <a:pPr lvl="0">
              <a:spcBef>
                <a:spcPts val="0"/>
              </a:spcBef>
              <a:buClr>
                <a:schemeClr val="dk1"/>
              </a:buClr>
              <a:buSzPct val="36666"/>
              <a:buFont typeface="Arial"/>
              <a:buNone/>
            </a:pPr>
            <a:r>
              <a:rPr lang="en-GB" sz="3000">
                <a:solidFill>
                  <a:schemeClr val="dk1"/>
                </a:solidFill>
              </a:rPr>
              <a:t>Caring</a:t>
            </a:r>
          </a:p>
          <a:p>
            <a:pPr lvl="0" rtl="0">
              <a:spcBef>
                <a:spcPts val="0"/>
              </a:spcBef>
              <a:buNone/>
            </a:pPr>
            <a:r>
              <a:t/>
            </a:r>
            <a:endParaRPr sz="3000"/>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