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76" r:id="rId3"/>
    <p:sldMasterId id="214748367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Permanent Marker"/>
      <p:regular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PermanentMarker-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wrap="square" tIns="91425"/>
          <a:lstStyle>
            <a:lvl1pPr lvl="0">
              <a:spcBef>
                <a:spcPts val="0"/>
              </a:spcBef>
              <a:buSzPct val="127272"/>
              <a:buChar char="●"/>
              <a:defRPr sz="1100"/>
            </a:lvl1pPr>
            <a:lvl2pPr lvl="1">
              <a:spcBef>
                <a:spcPts val="0"/>
              </a:spcBef>
              <a:buSzPct val="127272"/>
              <a:buChar char="○"/>
              <a:defRPr sz="1100"/>
            </a:lvl2pPr>
            <a:lvl3pPr lvl="2">
              <a:spcBef>
                <a:spcPts val="0"/>
              </a:spcBef>
              <a:buSzPct val="127272"/>
              <a:buChar char="■"/>
              <a:defRPr sz="1100"/>
            </a:lvl3pPr>
            <a:lvl4pPr lvl="3">
              <a:spcBef>
                <a:spcPts val="0"/>
              </a:spcBef>
              <a:buSzPct val="127272"/>
              <a:buChar char="●"/>
              <a:defRPr sz="1100"/>
            </a:lvl4pPr>
            <a:lvl5pPr lvl="4">
              <a:spcBef>
                <a:spcPts val="0"/>
              </a:spcBef>
              <a:buSzPct val="127272"/>
              <a:buChar char="○"/>
              <a:defRPr sz="1100"/>
            </a:lvl5pPr>
            <a:lvl6pPr lvl="5">
              <a:spcBef>
                <a:spcPts val="0"/>
              </a:spcBef>
              <a:buSzPct val="127272"/>
              <a:buChar char="■"/>
              <a:defRPr sz="1100"/>
            </a:lvl6pPr>
            <a:lvl7pPr lvl="6">
              <a:spcBef>
                <a:spcPts val="0"/>
              </a:spcBef>
              <a:buSzPct val="127272"/>
              <a:buChar char="●"/>
              <a:defRPr sz="1100"/>
            </a:lvl7pPr>
            <a:lvl8pPr lvl="7">
              <a:spcBef>
                <a:spcPts val="0"/>
              </a:spcBef>
              <a:buSzPct val="127272"/>
              <a:buChar char="○"/>
              <a:defRPr sz="1100"/>
            </a:lvl8pPr>
            <a:lvl9pPr lvl="8">
              <a:spcBef>
                <a:spcPts val="0"/>
              </a:spcBef>
              <a:buSzPct val="127272"/>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Shape 11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5" name="Shape 11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Shape 12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1" name="Shape 12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Shape 12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7" name="Shape 12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5" name="Shape 135"/>
        <p:cNvGrpSpPr/>
        <p:nvPr/>
      </p:nvGrpSpPr>
      <p:grpSpPr>
        <a:xfrm>
          <a:off x="0" y="0"/>
          <a:ext cx="0" cy="0"/>
          <a:chOff x="0" y="0"/>
          <a:chExt cx="0" cy="0"/>
        </a:xfrm>
      </p:grpSpPr>
      <p:sp>
        <p:nvSpPr>
          <p:cNvPr id="136" name="Shape 13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7" name="Shape 13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Shape 14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3" name="Shape 14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Shape 14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8" name="Shape 14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Shape 15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4" name="Shape 15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Shape 15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0" name="Shape 16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5" name="Shape 165"/>
        <p:cNvGrpSpPr/>
        <p:nvPr/>
      </p:nvGrpSpPr>
      <p:grpSpPr>
        <a:xfrm>
          <a:off x="0" y="0"/>
          <a:ext cx="0" cy="0"/>
          <a:chOff x="0" y="0"/>
          <a:chExt cx="0" cy="0"/>
        </a:xfrm>
      </p:grpSpPr>
      <p:sp>
        <p:nvSpPr>
          <p:cNvPr id="166" name="Shape 16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7" name="Shape 16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Shape 17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4" name="Shape 17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Shape 17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0" name="Shape 18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 name="Shape 185"/>
        <p:cNvGrpSpPr/>
        <p:nvPr/>
      </p:nvGrpSpPr>
      <p:grpSpPr>
        <a:xfrm>
          <a:off x="0" y="0"/>
          <a:ext cx="0" cy="0"/>
          <a:chOff x="0" y="0"/>
          <a:chExt cx="0" cy="0"/>
        </a:xfrm>
      </p:grpSpPr>
      <p:sp>
        <p:nvSpPr>
          <p:cNvPr id="186" name="Shape 18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7" name="Shape 18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rIns="91425" wrap="square"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rIns="91425" wrap="square"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rIns="91425" wrap="square"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rIns="91425" wrap="square"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rIns="91425" wrap="square"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anchorCtr="0" anchor="ctr" bIns="91425" lIns="91425" rIns="91425" wrap="square" tIns="91425">
            <a:noAutofit/>
          </a:bodyPr>
          <a:lstStyle/>
          <a:p>
            <a:pPr lvl="0">
              <a:spcBef>
                <a:spcPts val="0"/>
              </a:spcBef>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rIns="91425" wrap="square"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939500" y="724075"/>
            <a:ext cx="3837000" cy="3695100"/>
          </a:xfrm>
          <a:prstGeom prst="rect">
            <a:avLst/>
          </a:prstGeom>
        </p:spPr>
        <p:txBody>
          <a:bodyPr anchorCtr="0" anchor="ctr"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rIns="91425" wrap="square"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600" cy="1963500"/>
          </a:xfrm>
          <a:prstGeom prst="rect">
            <a:avLst/>
          </a:prstGeom>
        </p:spPr>
        <p:txBody>
          <a:bodyPr anchorCtr="0" anchor="b" bIns="91425" lIns="91425" rIns="91425" wrap="square"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311700" y="3152225"/>
            <a:ext cx="8520600" cy="1300800"/>
          </a:xfrm>
          <a:prstGeom prst="rect">
            <a:avLst/>
          </a:prstGeom>
        </p:spPr>
        <p:txBody>
          <a:bodyPr anchorCtr="0" anchor="t" bIns="91425" lIns="91425" rIns="91425" wrap="square"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50" name="Shape 50"/>
        <p:cNvGrpSpPr/>
        <p:nvPr/>
      </p:nvGrpSpPr>
      <p:grpSpPr>
        <a:xfrm>
          <a:off x="0" y="0"/>
          <a:ext cx="0" cy="0"/>
          <a:chOff x="0" y="0"/>
          <a:chExt cx="0" cy="0"/>
        </a:xfrm>
      </p:grpSpPr>
      <p:sp>
        <p:nvSpPr>
          <p:cNvPr id="51" name="Shape 51"/>
          <p:cNvSpPr txBox="1"/>
          <p:nvPr>
            <p:ph type="title"/>
          </p:nvPr>
        </p:nvSpPr>
        <p:spPr>
          <a:xfrm>
            <a:off x="892969" y="1366242"/>
            <a:ext cx="7358100" cy="1239000"/>
          </a:xfrm>
          <a:prstGeom prst="rect">
            <a:avLst/>
          </a:prstGeom>
          <a:noFill/>
          <a:ln>
            <a:noFill/>
          </a:ln>
        </p:spPr>
        <p:txBody>
          <a:bodyPr anchorCtr="0" anchor="b" bIns="58925" lIns="58925" rIns="58925" wrap="square" tIns="58925"/>
          <a:lstStyle>
            <a:lvl1pPr indent="0" lvl="0"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1pPr>
            <a:lvl2pPr indent="0" lvl="1"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2pPr>
            <a:lvl3pPr indent="0" lvl="2"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3pPr>
            <a:lvl4pPr indent="0" lvl="3"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4pPr>
            <a:lvl5pPr indent="0" lvl="4"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5pPr>
            <a:lvl6pPr indent="0" lvl="5" marL="292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6pPr>
            <a:lvl7pPr indent="0" lvl="6" marL="5842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7pPr>
            <a:lvl8pPr indent="0" lvl="7" marL="8890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8pPr>
            <a:lvl9pPr indent="0" lvl="8" marL="1181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9pPr>
          </a:lstStyle>
          <a:p/>
        </p:txBody>
      </p:sp>
      <p:sp>
        <p:nvSpPr>
          <p:cNvPr id="52" name="Shape 52"/>
          <p:cNvSpPr txBox="1"/>
          <p:nvPr>
            <p:ph idx="1" type="body"/>
          </p:nvPr>
        </p:nvSpPr>
        <p:spPr>
          <a:xfrm>
            <a:off x="892969" y="2625328"/>
            <a:ext cx="7358100" cy="703200"/>
          </a:xfrm>
          <a:prstGeom prst="rect">
            <a:avLst/>
          </a:prstGeom>
          <a:noFill/>
          <a:ln>
            <a:noFill/>
          </a:ln>
        </p:spPr>
        <p:txBody>
          <a:bodyPr anchorCtr="0" anchor="t" bIns="58925" lIns="58925" rIns="58925" wrap="square" tIns="58925"/>
          <a:lstStyle>
            <a:lvl1pPr indent="0" lvl="0" marL="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1pPr>
            <a:lvl2pPr indent="0" lvl="1"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2pPr>
            <a:lvl3pPr indent="0" lvl="2"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3pPr>
            <a:lvl4pPr indent="0" lvl="3"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4pPr>
            <a:lvl5pPr indent="0" lvl="4"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5pPr>
            <a:lvl6pPr indent="0" lvl="5"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6pPr>
            <a:lvl7pPr indent="0" lvl="6"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7pPr>
            <a:lvl8pPr indent="0" lvl="7"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8pPr>
            <a:lvl9pPr indent="0" lvl="8"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1">
    <p:spTree>
      <p:nvGrpSpPr>
        <p:cNvPr id="53" name="Shape 53"/>
        <p:cNvGrpSpPr/>
        <p:nvPr/>
      </p:nvGrpSpPr>
      <p:grpSpPr>
        <a:xfrm>
          <a:off x="0" y="0"/>
          <a:ext cx="0" cy="0"/>
          <a:chOff x="0" y="0"/>
          <a:chExt cx="0" cy="0"/>
        </a:xfrm>
      </p:grpSpPr>
      <p:sp>
        <p:nvSpPr>
          <p:cNvPr id="54" name="Shape 54"/>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9pPr>
          </a:lstStyle>
          <a:p/>
        </p:txBody>
      </p:sp>
      <p:sp>
        <p:nvSpPr>
          <p:cNvPr id="55" name="Shape 55"/>
          <p:cNvSpPr txBox="1"/>
          <p:nvPr>
            <p:ph idx="1" type="body"/>
          </p:nvPr>
        </p:nvSpPr>
        <p:spPr>
          <a:xfrm>
            <a:off x="892969" y="1567160"/>
            <a:ext cx="34827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2">
    <p:spTree>
      <p:nvGrpSpPr>
        <p:cNvPr id="56" name="Shape 56"/>
        <p:cNvGrpSpPr/>
        <p:nvPr/>
      </p:nvGrpSpPr>
      <p:grpSpPr>
        <a:xfrm>
          <a:off x="0" y="0"/>
          <a:ext cx="0" cy="0"/>
          <a:chOff x="0" y="0"/>
          <a:chExt cx="0" cy="0"/>
        </a:xfrm>
      </p:grpSpPr>
      <p:sp>
        <p:nvSpPr>
          <p:cNvPr id="57" name="Shape 57"/>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9pPr>
          </a:lstStyle>
          <a:p/>
        </p:txBody>
      </p:sp>
      <p:sp>
        <p:nvSpPr>
          <p:cNvPr id="58" name="Shape 58"/>
          <p:cNvSpPr txBox="1"/>
          <p:nvPr>
            <p:ph idx="1" type="body"/>
          </p:nvPr>
        </p:nvSpPr>
        <p:spPr>
          <a:xfrm>
            <a:off x="892969" y="1567160"/>
            <a:ext cx="73581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63" name="Shape 63"/>
        <p:cNvGrpSpPr/>
        <p:nvPr/>
      </p:nvGrpSpPr>
      <p:grpSpPr>
        <a:xfrm>
          <a:off x="0" y="0"/>
          <a:ext cx="0" cy="0"/>
          <a:chOff x="0" y="0"/>
          <a:chExt cx="0" cy="0"/>
        </a:xfrm>
      </p:grpSpPr>
      <p:sp>
        <p:nvSpPr>
          <p:cNvPr id="64" name="Shape 64"/>
          <p:cNvSpPr txBox="1"/>
          <p:nvPr>
            <p:ph type="ctrTitle"/>
          </p:nvPr>
        </p:nvSpPr>
        <p:spPr>
          <a:xfrm>
            <a:off x="311708" y="744575"/>
            <a:ext cx="8520600" cy="2052600"/>
          </a:xfrm>
          <a:prstGeom prst="rect">
            <a:avLst/>
          </a:prstGeom>
        </p:spPr>
        <p:txBody>
          <a:bodyPr anchorCtr="0" anchor="b" bIns="91425" lIns="91425" rIns="91425" wrap="square" tIns="91425"/>
          <a:lstStyle>
            <a:lvl1pPr lvl="0" rtl="0" algn="ctr">
              <a:spcBef>
                <a:spcPts val="0"/>
              </a:spcBef>
              <a:buSzPct val="100000"/>
              <a:defRPr sz="5200"/>
            </a:lvl1pPr>
            <a:lvl2pPr lvl="1" rtl="0" algn="ctr">
              <a:spcBef>
                <a:spcPts val="0"/>
              </a:spcBef>
              <a:buSzPct val="100000"/>
              <a:defRPr sz="5200"/>
            </a:lvl2pPr>
            <a:lvl3pPr lvl="2" rtl="0" algn="ctr">
              <a:spcBef>
                <a:spcPts val="0"/>
              </a:spcBef>
              <a:buSzPct val="100000"/>
              <a:defRPr sz="5200"/>
            </a:lvl3pPr>
            <a:lvl4pPr lvl="3" rtl="0" algn="ctr">
              <a:spcBef>
                <a:spcPts val="0"/>
              </a:spcBef>
              <a:buSzPct val="100000"/>
              <a:defRPr sz="5200"/>
            </a:lvl4pPr>
            <a:lvl5pPr lvl="4" rtl="0" algn="ctr">
              <a:spcBef>
                <a:spcPts val="0"/>
              </a:spcBef>
              <a:buSzPct val="100000"/>
              <a:defRPr sz="5200"/>
            </a:lvl5pPr>
            <a:lvl6pPr lvl="5" rtl="0" algn="ctr">
              <a:spcBef>
                <a:spcPts val="0"/>
              </a:spcBef>
              <a:buSzPct val="100000"/>
              <a:defRPr sz="5200"/>
            </a:lvl6pPr>
            <a:lvl7pPr lvl="6" rtl="0" algn="ctr">
              <a:spcBef>
                <a:spcPts val="0"/>
              </a:spcBef>
              <a:buSzPct val="100000"/>
              <a:defRPr sz="5200"/>
            </a:lvl7pPr>
            <a:lvl8pPr lvl="7" rtl="0" algn="ctr">
              <a:spcBef>
                <a:spcPts val="0"/>
              </a:spcBef>
              <a:buSzPct val="100000"/>
              <a:defRPr sz="5200"/>
            </a:lvl8pPr>
            <a:lvl9pPr lvl="8" rtl="0" algn="ctr">
              <a:spcBef>
                <a:spcPts val="0"/>
              </a:spcBef>
              <a:buSzPct val="100000"/>
              <a:defRPr sz="5200"/>
            </a:lvl9pPr>
          </a:lstStyle>
          <a:p/>
        </p:txBody>
      </p:sp>
      <p:sp>
        <p:nvSpPr>
          <p:cNvPr id="65" name="Shape 65"/>
          <p:cNvSpPr txBox="1"/>
          <p:nvPr>
            <p:ph idx="1" type="subTitle"/>
          </p:nvPr>
        </p:nvSpPr>
        <p:spPr>
          <a:xfrm>
            <a:off x="311700" y="2834125"/>
            <a:ext cx="8520600" cy="792600"/>
          </a:xfrm>
          <a:prstGeom prst="rect">
            <a:avLst/>
          </a:prstGeom>
        </p:spPr>
        <p:txBody>
          <a:bodyPr anchorCtr="0" anchor="t" bIns="91425" lIns="91425" rIns="91425" wrap="square" tIns="91425"/>
          <a:lstStyle>
            <a:lvl1pPr lvl="0" rtl="0" algn="ctr">
              <a:lnSpc>
                <a:spcPct val="100000"/>
              </a:lnSpc>
              <a:spcBef>
                <a:spcPts val="0"/>
              </a:spcBef>
              <a:spcAft>
                <a:spcPts val="0"/>
              </a:spcAft>
              <a:buSzPct val="100000"/>
              <a:buNone/>
              <a:defRPr sz="2800"/>
            </a:lvl1pPr>
            <a:lvl2pPr lvl="1" rtl="0" algn="ctr">
              <a:lnSpc>
                <a:spcPct val="100000"/>
              </a:lnSpc>
              <a:spcBef>
                <a:spcPts val="0"/>
              </a:spcBef>
              <a:spcAft>
                <a:spcPts val="0"/>
              </a:spcAft>
              <a:buSzPct val="100000"/>
              <a:buNone/>
              <a:defRPr sz="2800"/>
            </a:lvl2pPr>
            <a:lvl3pPr lvl="2" rtl="0" algn="ctr">
              <a:lnSpc>
                <a:spcPct val="100000"/>
              </a:lnSpc>
              <a:spcBef>
                <a:spcPts val="0"/>
              </a:spcBef>
              <a:spcAft>
                <a:spcPts val="0"/>
              </a:spcAft>
              <a:buSzPct val="100000"/>
              <a:buNone/>
              <a:defRPr sz="2800"/>
            </a:lvl3pPr>
            <a:lvl4pPr lvl="3" rtl="0" algn="ctr">
              <a:lnSpc>
                <a:spcPct val="100000"/>
              </a:lnSpc>
              <a:spcBef>
                <a:spcPts val="0"/>
              </a:spcBef>
              <a:spcAft>
                <a:spcPts val="0"/>
              </a:spcAft>
              <a:buSzPct val="100000"/>
              <a:buNone/>
              <a:defRPr sz="2800"/>
            </a:lvl4pPr>
            <a:lvl5pPr lvl="4" rtl="0" algn="ctr">
              <a:lnSpc>
                <a:spcPct val="100000"/>
              </a:lnSpc>
              <a:spcBef>
                <a:spcPts val="0"/>
              </a:spcBef>
              <a:spcAft>
                <a:spcPts val="0"/>
              </a:spcAft>
              <a:buSzPct val="100000"/>
              <a:buNone/>
              <a:defRPr sz="2800"/>
            </a:lvl5pPr>
            <a:lvl6pPr lvl="5" rtl="0" algn="ctr">
              <a:lnSpc>
                <a:spcPct val="100000"/>
              </a:lnSpc>
              <a:spcBef>
                <a:spcPts val="0"/>
              </a:spcBef>
              <a:spcAft>
                <a:spcPts val="0"/>
              </a:spcAft>
              <a:buSzPct val="100000"/>
              <a:buNone/>
              <a:defRPr sz="2800"/>
            </a:lvl6pPr>
            <a:lvl7pPr lvl="6" rtl="0" algn="ctr">
              <a:lnSpc>
                <a:spcPct val="100000"/>
              </a:lnSpc>
              <a:spcBef>
                <a:spcPts val="0"/>
              </a:spcBef>
              <a:spcAft>
                <a:spcPts val="0"/>
              </a:spcAft>
              <a:buSzPct val="100000"/>
              <a:buNone/>
              <a:defRPr sz="2800"/>
            </a:lvl7pPr>
            <a:lvl8pPr lvl="7" rtl="0" algn="ctr">
              <a:lnSpc>
                <a:spcPct val="100000"/>
              </a:lnSpc>
              <a:spcBef>
                <a:spcPts val="0"/>
              </a:spcBef>
              <a:spcAft>
                <a:spcPts val="0"/>
              </a:spcAft>
              <a:buSzPct val="100000"/>
              <a:buNone/>
              <a:defRPr sz="2800"/>
            </a:lvl8pPr>
            <a:lvl9pPr lvl="8" rtl="0" algn="ctr">
              <a:lnSpc>
                <a:spcPct val="100000"/>
              </a:lnSpc>
              <a:spcBef>
                <a:spcPts val="0"/>
              </a:spcBef>
              <a:spcAft>
                <a:spcPts val="0"/>
              </a:spcAft>
              <a:buSzPct val="100000"/>
              <a:buNone/>
              <a:defRPr sz="2800"/>
            </a:lvl9pPr>
          </a:lstStyle>
          <a:p/>
        </p:txBody>
      </p:sp>
      <p:sp>
        <p:nvSpPr>
          <p:cNvPr id="66" name="Shape 66"/>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67" name="Shape 67"/>
        <p:cNvGrpSpPr/>
        <p:nvPr/>
      </p:nvGrpSpPr>
      <p:grpSpPr>
        <a:xfrm>
          <a:off x="0" y="0"/>
          <a:ext cx="0" cy="0"/>
          <a:chOff x="0" y="0"/>
          <a:chExt cx="0" cy="0"/>
        </a:xfrm>
      </p:grpSpPr>
      <p:sp>
        <p:nvSpPr>
          <p:cNvPr id="68" name="Shape 68"/>
          <p:cNvSpPr txBox="1"/>
          <p:nvPr>
            <p:ph type="title"/>
          </p:nvPr>
        </p:nvSpPr>
        <p:spPr>
          <a:xfrm>
            <a:off x="311700" y="2150850"/>
            <a:ext cx="8520600" cy="841800"/>
          </a:xfrm>
          <a:prstGeom prst="rect">
            <a:avLst/>
          </a:prstGeom>
        </p:spPr>
        <p:txBody>
          <a:bodyPr anchorCtr="0" anchor="ctr" bIns="91425" lIns="91425" rIns="91425" wrap="square" tIns="91425"/>
          <a:lstStyle>
            <a:lvl1pPr lvl="0" rtl="0" algn="ctr">
              <a:spcBef>
                <a:spcPts val="0"/>
              </a:spcBef>
              <a:buSzPct val="100000"/>
              <a:defRPr sz="3600"/>
            </a:lvl1pPr>
            <a:lvl2pPr lvl="1" rtl="0" algn="ctr">
              <a:spcBef>
                <a:spcPts val="0"/>
              </a:spcBef>
              <a:buSzPct val="100000"/>
              <a:defRPr sz="3600"/>
            </a:lvl2pPr>
            <a:lvl3pPr lvl="2" rtl="0" algn="ctr">
              <a:spcBef>
                <a:spcPts val="0"/>
              </a:spcBef>
              <a:buSzPct val="100000"/>
              <a:defRPr sz="3600"/>
            </a:lvl3pPr>
            <a:lvl4pPr lvl="3" rtl="0" algn="ctr">
              <a:spcBef>
                <a:spcPts val="0"/>
              </a:spcBef>
              <a:buSzPct val="100000"/>
              <a:defRPr sz="3600"/>
            </a:lvl4pPr>
            <a:lvl5pPr lvl="4" rtl="0" algn="ctr">
              <a:spcBef>
                <a:spcPts val="0"/>
              </a:spcBef>
              <a:buSzPct val="100000"/>
              <a:defRPr sz="3600"/>
            </a:lvl5pPr>
            <a:lvl6pPr lvl="5" rtl="0" algn="ctr">
              <a:spcBef>
                <a:spcPts val="0"/>
              </a:spcBef>
              <a:buSzPct val="100000"/>
              <a:defRPr sz="3600"/>
            </a:lvl6pPr>
            <a:lvl7pPr lvl="6" rtl="0" algn="ctr">
              <a:spcBef>
                <a:spcPts val="0"/>
              </a:spcBef>
              <a:buSzPct val="100000"/>
              <a:defRPr sz="3600"/>
            </a:lvl7pPr>
            <a:lvl8pPr lvl="7" rtl="0" algn="ctr">
              <a:spcBef>
                <a:spcPts val="0"/>
              </a:spcBef>
              <a:buSzPct val="100000"/>
              <a:defRPr sz="3600"/>
            </a:lvl8pPr>
            <a:lvl9pPr lvl="8" rtl="0" algn="ctr">
              <a:spcBef>
                <a:spcPts val="0"/>
              </a:spcBef>
              <a:buSzPct val="100000"/>
              <a:defRPr sz="3600"/>
            </a:lvl9pPr>
          </a:lstStyle>
          <a:p/>
        </p:txBody>
      </p:sp>
      <p:sp>
        <p:nvSpPr>
          <p:cNvPr id="69" name="Shape 6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70" name="Shape 70"/>
        <p:cNvGrpSpPr/>
        <p:nvPr/>
      </p:nvGrpSpPr>
      <p:grpSpPr>
        <a:xfrm>
          <a:off x="0" y="0"/>
          <a:ext cx="0" cy="0"/>
          <a:chOff x="0" y="0"/>
          <a:chExt cx="0" cy="0"/>
        </a:xfrm>
      </p:grpSpPr>
      <p:sp>
        <p:nvSpPr>
          <p:cNvPr id="71" name="Shape 71"/>
          <p:cNvSpPr txBox="1"/>
          <p:nvPr>
            <p:ph type="title"/>
          </p:nvPr>
        </p:nvSpPr>
        <p:spPr>
          <a:xfrm>
            <a:off x="311700" y="445025"/>
            <a:ext cx="8520600" cy="5727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2" name="Shape 72"/>
          <p:cNvSpPr txBox="1"/>
          <p:nvPr>
            <p:ph idx="1" type="body"/>
          </p:nvPr>
        </p:nvSpPr>
        <p:spPr>
          <a:xfrm>
            <a:off x="311700" y="1152475"/>
            <a:ext cx="8520600" cy="34164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3" name="Shape 73"/>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74" name="Shape 74"/>
        <p:cNvGrpSpPr/>
        <p:nvPr/>
      </p:nvGrpSpPr>
      <p:grpSpPr>
        <a:xfrm>
          <a:off x="0" y="0"/>
          <a:ext cx="0" cy="0"/>
          <a:chOff x="0" y="0"/>
          <a:chExt cx="0" cy="0"/>
        </a:xfrm>
      </p:grpSpPr>
      <p:sp>
        <p:nvSpPr>
          <p:cNvPr id="75" name="Shape 75"/>
          <p:cNvSpPr txBox="1"/>
          <p:nvPr>
            <p:ph type="title"/>
          </p:nvPr>
        </p:nvSpPr>
        <p:spPr>
          <a:xfrm>
            <a:off x="311700" y="445025"/>
            <a:ext cx="8520600" cy="5727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6" name="Shape 76"/>
          <p:cNvSpPr txBox="1"/>
          <p:nvPr>
            <p:ph idx="1" type="body"/>
          </p:nvPr>
        </p:nvSpPr>
        <p:spPr>
          <a:xfrm>
            <a:off x="311700" y="1152475"/>
            <a:ext cx="3999900" cy="3416400"/>
          </a:xfrm>
          <a:prstGeom prst="rect">
            <a:avLst/>
          </a:prstGeom>
        </p:spPr>
        <p:txBody>
          <a:bodyPr anchorCtr="0" anchor="t" bIns="91425" lIns="91425" rIns="91425" wrap="square" tIns="91425"/>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77" name="Shape 77"/>
          <p:cNvSpPr txBox="1"/>
          <p:nvPr>
            <p:ph idx="2" type="body"/>
          </p:nvPr>
        </p:nvSpPr>
        <p:spPr>
          <a:xfrm>
            <a:off x="4832400" y="1152475"/>
            <a:ext cx="3999900" cy="3416400"/>
          </a:xfrm>
          <a:prstGeom prst="rect">
            <a:avLst/>
          </a:prstGeom>
        </p:spPr>
        <p:txBody>
          <a:bodyPr anchorCtr="0" anchor="t" bIns="91425" lIns="91425" rIns="91425" wrap="square" tIns="91425"/>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78" name="Shape 78"/>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79" name="Shape 79"/>
        <p:cNvGrpSpPr/>
        <p:nvPr/>
      </p:nvGrpSpPr>
      <p:grpSpPr>
        <a:xfrm>
          <a:off x="0" y="0"/>
          <a:ext cx="0" cy="0"/>
          <a:chOff x="0" y="0"/>
          <a:chExt cx="0" cy="0"/>
        </a:xfrm>
      </p:grpSpPr>
      <p:sp>
        <p:nvSpPr>
          <p:cNvPr id="80" name="Shape 80"/>
          <p:cNvSpPr txBox="1"/>
          <p:nvPr>
            <p:ph type="title"/>
          </p:nvPr>
        </p:nvSpPr>
        <p:spPr>
          <a:xfrm>
            <a:off x="311700" y="445025"/>
            <a:ext cx="8520600" cy="5727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81" name="Shape 8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82" name="Shape 82"/>
        <p:cNvGrpSpPr/>
        <p:nvPr/>
      </p:nvGrpSpPr>
      <p:grpSpPr>
        <a:xfrm>
          <a:off x="0" y="0"/>
          <a:ext cx="0" cy="0"/>
          <a:chOff x="0" y="0"/>
          <a:chExt cx="0" cy="0"/>
        </a:xfrm>
      </p:grpSpPr>
      <p:sp>
        <p:nvSpPr>
          <p:cNvPr id="83" name="Shape 83"/>
          <p:cNvSpPr txBox="1"/>
          <p:nvPr>
            <p:ph type="title"/>
          </p:nvPr>
        </p:nvSpPr>
        <p:spPr>
          <a:xfrm>
            <a:off x="311700" y="555600"/>
            <a:ext cx="2808000" cy="755700"/>
          </a:xfrm>
          <a:prstGeom prst="rect">
            <a:avLst/>
          </a:prstGeom>
        </p:spPr>
        <p:txBody>
          <a:bodyPr anchorCtr="0" anchor="b" bIns="91425" lIns="91425" rIns="91425" wrap="square" tIns="91425"/>
          <a:lstStyle>
            <a:lvl1pPr lvl="0" rtl="0">
              <a:spcBef>
                <a:spcPts val="0"/>
              </a:spcBef>
              <a:buSzPct val="100000"/>
              <a:defRPr sz="2400"/>
            </a:lvl1pPr>
            <a:lvl2pPr lvl="1" rtl="0">
              <a:spcBef>
                <a:spcPts val="0"/>
              </a:spcBef>
              <a:buSzPct val="100000"/>
              <a:defRPr sz="2400"/>
            </a:lvl2pPr>
            <a:lvl3pPr lvl="2" rtl="0">
              <a:spcBef>
                <a:spcPts val="0"/>
              </a:spcBef>
              <a:buSzPct val="100000"/>
              <a:defRPr sz="2400"/>
            </a:lvl3pPr>
            <a:lvl4pPr lvl="3" rtl="0">
              <a:spcBef>
                <a:spcPts val="0"/>
              </a:spcBef>
              <a:buSzPct val="100000"/>
              <a:defRPr sz="2400"/>
            </a:lvl4pPr>
            <a:lvl5pPr lvl="4" rtl="0">
              <a:spcBef>
                <a:spcPts val="0"/>
              </a:spcBef>
              <a:buSzPct val="100000"/>
              <a:defRPr sz="2400"/>
            </a:lvl5pPr>
            <a:lvl6pPr lvl="5" rtl="0">
              <a:spcBef>
                <a:spcPts val="0"/>
              </a:spcBef>
              <a:buSzPct val="100000"/>
              <a:defRPr sz="2400"/>
            </a:lvl6pPr>
            <a:lvl7pPr lvl="6" rtl="0">
              <a:spcBef>
                <a:spcPts val="0"/>
              </a:spcBef>
              <a:buSzPct val="100000"/>
              <a:defRPr sz="2400"/>
            </a:lvl7pPr>
            <a:lvl8pPr lvl="7" rtl="0">
              <a:spcBef>
                <a:spcPts val="0"/>
              </a:spcBef>
              <a:buSzPct val="100000"/>
              <a:defRPr sz="2400"/>
            </a:lvl8pPr>
            <a:lvl9pPr lvl="8" rtl="0">
              <a:spcBef>
                <a:spcPts val="0"/>
              </a:spcBef>
              <a:buSzPct val="100000"/>
              <a:defRPr sz="2400"/>
            </a:lvl9pPr>
          </a:lstStyle>
          <a:p/>
        </p:txBody>
      </p:sp>
      <p:sp>
        <p:nvSpPr>
          <p:cNvPr id="84" name="Shape 84"/>
          <p:cNvSpPr txBox="1"/>
          <p:nvPr>
            <p:ph idx="1" type="body"/>
          </p:nvPr>
        </p:nvSpPr>
        <p:spPr>
          <a:xfrm>
            <a:off x="311700" y="1389600"/>
            <a:ext cx="2808000" cy="3179400"/>
          </a:xfrm>
          <a:prstGeom prst="rect">
            <a:avLst/>
          </a:prstGeom>
        </p:spPr>
        <p:txBody>
          <a:bodyPr anchorCtr="0" anchor="t" bIns="91425" lIns="91425" rIns="91425" wrap="square" tIns="91425"/>
          <a:lstStyle>
            <a:lvl1pPr lvl="0" rtl="0">
              <a:spcBef>
                <a:spcPts val="0"/>
              </a:spcBef>
              <a:buSzPct val="100000"/>
              <a:defRPr sz="12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85" name="Shape 85"/>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86" name="Shape 86"/>
        <p:cNvGrpSpPr/>
        <p:nvPr/>
      </p:nvGrpSpPr>
      <p:grpSpPr>
        <a:xfrm>
          <a:off x="0" y="0"/>
          <a:ext cx="0" cy="0"/>
          <a:chOff x="0" y="0"/>
          <a:chExt cx="0" cy="0"/>
        </a:xfrm>
      </p:grpSpPr>
      <p:sp>
        <p:nvSpPr>
          <p:cNvPr id="87" name="Shape 87"/>
          <p:cNvSpPr txBox="1"/>
          <p:nvPr>
            <p:ph type="title"/>
          </p:nvPr>
        </p:nvSpPr>
        <p:spPr>
          <a:xfrm>
            <a:off x="490250" y="450150"/>
            <a:ext cx="6367800" cy="4090800"/>
          </a:xfrm>
          <a:prstGeom prst="rect">
            <a:avLst/>
          </a:prstGeom>
        </p:spPr>
        <p:txBody>
          <a:bodyPr anchorCtr="0" anchor="ctr" bIns="91425" lIns="91425" rIns="91425" wrap="square" tIns="91425"/>
          <a:lstStyle>
            <a:lvl1pPr lvl="0" rtl="0">
              <a:spcBef>
                <a:spcPts val="0"/>
              </a:spcBef>
              <a:buSzPct val="100000"/>
              <a:defRPr sz="4800"/>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p:txBody>
      </p:sp>
      <p:sp>
        <p:nvSpPr>
          <p:cNvPr id="88" name="Shape 88"/>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89" name="Shape 89"/>
        <p:cNvGrpSpPr/>
        <p:nvPr/>
      </p:nvGrpSpPr>
      <p:grpSpPr>
        <a:xfrm>
          <a:off x="0" y="0"/>
          <a:ext cx="0" cy="0"/>
          <a:chOff x="0" y="0"/>
          <a:chExt cx="0" cy="0"/>
        </a:xfrm>
      </p:grpSpPr>
      <p:sp>
        <p:nvSpPr>
          <p:cNvPr id="90" name="Shape 90"/>
          <p:cNvSpPr/>
          <p:nvPr/>
        </p:nvSpPr>
        <p:spPr>
          <a:xfrm>
            <a:off x="4572000" y="-125"/>
            <a:ext cx="4572000" cy="5143500"/>
          </a:xfrm>
          <a:prstGeom prst="rect">
            <a:avLst/>
          </a:prstGeom>
          <a:solidFill>
            <a:schemeClr val="lt2"/>
          </a:solidFill>
          <a:ln>
            <a:noFill/>
          </a:ln>
        </p:spPr>
        <p:txBody>
          <a:bodyPr anchorCtr="0" anchor="ctr" bIns="91425" lIns="91425" rIns="91425" wrap="square" tIns="91425">
            <a:noAutofit/>
          </a:bodyPr>
          <a:lstStyle/>
          <a:p>
            <a:pPr lvl="0">
              <a:spcBef>
                <a:spcPts val="0"/>
              </a:spcBef>
              <a:buNone/>
            </a:pPr>
            <a:r>
              <a:t/>
            </a:r>
            <a:endParaRPr/>
          </a:p>
        </p:txBody>
      </p:sp>
      <p:sp>
        <p:nvSpPr>
          <p:cNvPr id="91" name="Shape 91"/>
          <p:cNvSpPr txBox="1"/>
          <p:nvPr>
            <p:ph type="title"/>
          </p:nvPr>
        </p:nvSpPr>
        <p:spPr>
          <a:xfrm>
            <a:off x="265500" y="1233175"/>
            <a:ext cx="4045200" cy="1482300"/>
          </a:xfrm>
          <a:prstGeom prst="rect">
            <a:avLst/>
          </a:prstGeom>
        </p:spPr>
        <p:txBody>
          <a:bodyPr anchorCtr="0" anchor="b" bIns="91425" lIns="91425" rIns="91425" wrap="square" tIns="91425"/>
          <a:lstStyle>
            <a:lvl1pPr lvl="0" rtl="0" algn="ctr">
              <a:spcBef>
                <a:spcPts val="0"/>
              </a:spcBef>
              <a:buSzPct val="100000"/>
              <a:defRPr sz="4200"/>
            </a:lvl1pPr>
            <a:lvl2pPr lvl="1" rtl="0" algn="ctr">
              <a:spcBef>
                <a:spcPts val="0"/>
              </a:spcBef>
              <a:buSzPct val="100000"/>
              <a:defRPr sz="4200"/>
            </a:lvl2pPr>
            <a:lvl3pPr lvl="2" rtl="0" algn="ctr">
              <a:spcBef>
                <a:spcPts val="0"/>
              </a:spcBef>
              <a:buSzPct val="100000"/>
              <a:defRPr sz="4200"/>
            </a:lvl3pPr>
            <a:lvl4pPr lvl="3" rtl="0" algn="ctr">
              <a:spcBef>
                <a:spcPts val="0"/>
              </a:spcBef>
              <a:buSzPct val="100000"/>
              <a:defRPr sz="4200"/>
            </a:lvl4pPr>
            <a:lvl5pPr lvl="4" rtl="0" algn="ctr">
              <a:spcBef>
                <a:spcPts val="0"/>
              </a:spcBef>
              <a:buSzPct val="100000"/>
              <a:defRPr sz="4200"/>
            </a:lvl5pPr>
            <a:lvl6pPr lvl="5" rtl="0" algn="ctr">
              <a:spcBef>
                <a:spcPts val="0"/>
              </a:spcBef>
              <a:buSzPct val="100000"/>
              <a:defRPr sz="4200"/>
            </a:lvl6pPr>
            <a:lvl7pPr lvl="6" rtl="0" algn="ctr">
              <a:spcBef>
                <a:spcPts val="0"/>
              </a:spcBef>
              <a:buSzPct val="100000"/>
              <a:defRPr sz="4200"/>
            </a:lvl7pPr>
            <a:lvl8pPr lvl="7" rtl="0" algn="ctr">
              <a:spcBef>
                <a:spcPts val="0"/>
              </a:spcBef>
              <a:buSzPct val="100000"/>
              <a:defRPr sz="4200"/>
            </a:lvl8pPr>
            <a:lvl9pPr lvl="8" rtl="0" algn="ctr">
              <a:spcBef>
                <a:spcPts val="0"/>
              </a:spcBef>
              <a:buSzPct val="100000"/>
              <a:defRPr sz="4200"/>
            </a:lvl9pPr>
          </a:lstStyle>
          <a:p/>
        </p:txBody>
      </p:sp>
      <p:sp>
        <p:nvSpPr>
          <p:cNvPr id="92" name="Shape 92"/>
          <p:cNvSpPr txBox="1"/>
          <p:nvPr>
            <p:ph idx="1" type="subTitle"/>
          </p:nvPr>
        </p:nvSpPr>
        <p:spPr>
          <a:xfrm>
            <a:off x="265500" y="2803075"/>
            <a:ext cx="4045200" cy="1235100"/>
          </a:xfrm>
          <a:prstGeom prst="rect">
            <a:avLst/>
          </a:prstGeom>
        </p:spPr>
        <p:txBody>
          <a:bodyPr anchorCtr="0" anchor="t" bIns="91425" lIns="91425" rIns="91425" wrap="square" tIns="91425"/>
          <a:lstStyle>
            <a:lvl1pPr lvl="0" rtl="0" algn="ctr">
              <a:lnSpc>
                <a:spcPct val="100000"/>
              </a:lnSpc>
              <a:spcBef>
                <a:spcPts val="0"/>
              </a:spcBef>
              <a:spcAft>
                <a:spcPts val="0"/>
              </a:spcAft>
              <a:buSzPct val="100000"/>
              <a:buNone/>
              <a:defRPr sz="2100"/>
            </a:lvl1pPr>
            <a:lvl2pPr lvl="1" rtl="0" algn="ctr">
              <a:lnSpc>
                <a:spcPct val="100000"/>
              </a:lnSpc>
              <a:spcBef>
                <a:spcPts val="0"/>
              </a:spcBef>
              <a:spcAft>
                <a:spcPts val="0"/>
              </a:spcAft>
              <a:buSzPct val="100000"/>
              <a:buNone/>
              <a:defRPr sz="2100"/>
            </a:lvl2pPr>
            <a:lvl3pPr lvl="2" rtl="0" algn="ctr">
              <a:lnSpc>
                <a:spcPct val="100000"/>
              </a:lnSpc>
              <a:spcBef>
                <a:spcPts val="0"/>
              </a:spcBef>
              <a:spcAft>
                <a:spcPts val="0"/>
              </a:spcAft>
              <a:buSzPct val="100000"/>
              <a:buNone/>
              <a:defRPr sz="2100"/>
            </a:lvl3pPr>
            <a:lvl4pPr lvl="3" rtl="0" algn="ctr">
              <a:lnSpc>
                <a:spcPct val="100000"/>
              </a:lnSpc>
              <a:spcBef>
                <a:spcPts val="0"/>
              </a:spcBef>
              <a:spcAft>
                <a:spcPts val="0"/>
              </a:spcAft>
              <a:buSzPct val="100000"/>
              <a:buNone/>
              <a:defRPr sz="2100"/>
            </a:lvl4pPr>
            <a:lvl5pPr lvl="4" rtl="0" algn="ctr">
              <a:lnSpc>
                <a:spcPct val="100000"/>
              </a:lnSpc>
              <a:spcBef>
                <a:spcPts val="0"/>
              </a:spcBef>
              <a:spcAft>
                <a:spcPts val="0"/>
              </a:spcAft>
              <a:buSzPct val="100000"/>
              <a:buNone/>
              <a:defRPr sz="2100"/>
            </a:lvl5pPr>
            <a:lvl6pPr lvl="5" rtl="0" algn="ctr">
              <a:lnSpc>
                <a:spcPct val="100000"/>
              </a:lnSpc>
              <a:spcBef>
                <a:spcPts val="0"/>
              </a:spcBef>
              <a:spcAft>
                <a:spcPts val="0"/>
              </a:spcAft>
              <a:buSzPct val="100000"/>
              <a:buNone/>
              <a:defRPr sz="2100"/>
            </a:lvl6pPr>
            <a:lvl7pPr lvl="6" rtl="0" algn="ctr">
              <a:lnSpc>
                <a:spcPct val="100000"/>
              </a:lnSpc>
              <a:spcBef>
                <a:spcPts val="0"/>
              </a:spcBef>
              <a:spcAft>
                <a:spcPts val="0"/>
              </a:spcAft>
              <a:buSzPct val="100000"/>
              <a:buNone/>
              <a:defRPr sz="2100"/>
            </a:lvl7pPr>
            <a:lvl8pPr lvl="7" rtl="0" algn="ctr">
              <a:lnSpc>
                <a:spcPct val="100000"/>
              </a:lnSpc>
              <a:spcBef>
                <a:spcPts val="0"/>
              </a:spcBef>
              <a:spcAft>
                <a:spcPts val="0"/>
              </a:spcAft>
              <a:buSzPct val="100000"/>
              <a:buNone/>
              <a:defRPr sz="2100"/>
            </a:lvl8pPr>
            <a:lvl9pPr lvl="8" rtl="0" algn="ctr">
              <a:lnSpc>
                <a:spcPct val="100000"/>
              </a:lnSpc>
              <a:spcBef>
                <a:spcPts val="0"/>
              </a:spcBef>
              <a:spcAft>
                <a:spcPts val="0"/>
              </a:spcAft>
              <a:buSzPct val="100000"/>
              <a:buNone/>
              <a:defRPr sz="2100"/>
            </a:lvl9pPr>
          </a:lstStyle>
          <a:p/>
        </p:txBody>
      </p:sp>
      <p:sp>
        <p:nvSpPr>
          <p:cNvPr id="93" name="Shape 93"/>
          <p:cNvSpPr txBox="1"/>
          <p:nvPr>
            <p:ph idx="2" type="body"/>
          </p:nvPr>
        </p:nvSpPr>
        <p:spPr>
          <a:xfrm>
            <a:off x="4939500" y="724075"/>
            <a:ext cx="3837000" cy="3695100"/>
          </a:xfrm>
          <a:prstGeom prst="rect">
            <a:avLst/>
          </a:prstGeom>
        </p:spPr>
        <p:txBody>
          <a:bodyPr anchorCtr="0" anchor="ctr"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94" name="Shape 9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95" name="Shape 95"/>
        <p:cNvGrpSpPr/>
        <p:nvPr/>
      </p:nvGrpSpPr>
      <p:grpSpPr>
        <a:xfrm>
          <a:off x="0" y="0"/>
          <a:ext cx="0" cy="0"/>
          <a:chOff x="0" y="0"/>
          <a:chExt cx="0" cy="0"/>
        </a:xfrm>
      </p:grpSpPr>
      <p:sp>
        <p:nvSpPr>
          <p:cNvPr id="96" name="Shape 96"/>
          <p:cNvSpPr txBox="1"/>
          <p:nvPr>
            <p:ph idx="1" type="body"/>
          </p:nvPr>
        </p:nvSpPr>
        <p:spPr>
          <a:xfrm>
            <a:off x="311700" y="4230575"/>
            <a:ext cx="5998800" cy="605100"/>
          </a:xfrm>
          <a:prstGeom prst="rect">
            <a:avLst/>
          </a:prstGeom>
        </p:spPr>
        <p:txBody>
          <a:bodyPr anchorCtr="0" anchor="ctr" bIns="91425" lIns="91425" rIns="91425" wrap="square" tIns="91425"/>
          <a:lstStyle>
            <a:lvl1pPr lvl="0" rtl="0">
              <a:lnSpc>
                <a:spcPct val="100000"/>
              </a:lnSpc>
              <a:spcBef>
                <a:spcPts val="0"/>
              </a:spcBef>
              <a:spcAft>
                <a:spcPts val="0"/>
              </a:spcAft>
              <a:buNone/>
              <a:defRPr/>
            </a:lvl1pPr>
          </a:lstStyle>
          <a:p/>
        </p:txBody>
      </p:sp>
      <p:sp>
        <p:nvSpPr>
          <p:cNvPr id="97" name="Shape 9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98" name="Shape 98"/>
        <p:cNvGrpSpPr/>
        <p:nvPr/>
      </p:nvGrpSpPr>
      <p:grpSpPr>
        <a:xfrm>
          <a:off x="0" y="0"/>
          <a:ext cx="0" cy="0"/>
          <a:chOff x="0" y="0"/>
          <a:chExt cx="0" cy="0"/>
        </a:xfrm>
      </p:grpSpPr>
      <p:sp>
        <p:nvSpPr>
          <p:cNvPr id="99" name="Shape 99"/>
          <p:cNvSpPr txBox="1"/>
          <p:nvPr>
            <p:ph type="title"/>
          </p:nvPr>
        </p:nvSpPr>
        <p:spPr>
          <a:xfrm>
            <a:off x="311700" y="1106125"/>
            <a:ext cx="8520600" cy="1963500"/>
          </a:xfrm>
          <a:prstGeom prst="rect">
            <a:avLst/>
          </a:prstGeom>
        </p:spPr>
        <p:txBody>
          <a:bodyPr anchorCtr="0" anchor="b" bIns="91425" lIns="91425" rIns="91425" wrap="square" tIns="91425"/>
          <a:lstStyle>
            <a:lvl1pPr lvl="0" rtl="0" algn="ctr">
              <a:spcBef>
                <a:spcPts val="0"/>
              </a:spcBef>
              <a:buSzPct val="100000"/>
              <a:defRPr sz="12000"/>
            </a:lvl1pPr>
            <a:lvl2pPr lvl="1" rtl="0" algn="ctr">
              <a:spcBef>
                <a:spcPts val="0"/>
              </a:spcBef>
              <a:buSzPct val="100000"/>
              <a:defRPr sz="12000"/>
            </a:lvl2pPr>
            <a:lvl3pPr lvl="2" rtl="0" algn="ctr">
              <a:spcBef>
                <a:spcPts val="0"/>
              </a:spcBef>
              <a:buSzPct val="100000"/>
              <a:defRPr sz="12000"/>
            </a:lvl3pPr>
            <a:lvl4pPr lvl="3" rtl="0" algn="ctr">
              <a:spcBef>
                <a:spcPts val="0"/>
              </a:spcBef>
              <a:buSzPct val="100000"/>
              <a:defRPr sz="12000"/>
            </a:lvl4pPr>
            <a:lvl5pPr lvl="4" rtl="0" algn="ctr">
              <a:spcBef>
                <a:spcPts val="0"/>
              </a:spcBef>
              <a:buSzPct val="100000"/>
              <a:defRPr sz="12000"/>
            </a:lvl5pPr>
            <a:lvl6pPr lvl="5" rtl="0" algn="ctr">
              <a:spcBef>
                <a:spcPts val="0"/>
              </a:spcBef>
              <a:buSzPct val="100000"/>
              <a:defRPr sz="12000"/>
            </a:lvl6pPr>
            <a:lvl7pPr lvl="6" rtl="0" algn="ctr">
              <a:spcBef>
                <a:spcPts val="0"/>
              </a:spcBef>
              <a:buSzPct val="100000"/>
              <a:defRPr sz="12000"/>
            </a:lvl7pPr>
            <a:lvl8pPr lvl="7" rtl="0" algn="ctr">
              <a:spcBef>
                <a:spcPts val="0"/>
              </a:spcBef>
              <a:buSzPct val="100000"/>
              <a:defRPr sz="12000"/>
            </a:lvl8pPr>
            <a:lvl9pPr lvl="8" rtl="0" algn="ctr">
              <a:spcBef>
                <a:spcPts val="0"/>
              </a:spcBef>
              <a:buSzPct val="100000"/>
              <a:defRPr sz="12000"/>
            </a:lvl9pPr>
          </a:lstStyle>
          <a:p/>
        </p:txBody>
      </p:sp>
      <p:sp>
        <p:nvSpPr>
          <p:cNvPr id="100" name="Shape 100"/>
          <p:cNvSpPr txBox="1"/>
          <p:nvPr>
            <p:ph idx="1" type="body"/>
          </p:nvPr>
        </p:nvSpPr>
        <p:spPr>
          <a:xfrm>
            <a:off x="311700" y="3152225"/>
            <a:ext cx="8520600" cy="1300800"/>
          </a:xfrm>
          <a:prstGeom prst="rect">
            <a:avLst/>
          </a:prstGeom>
        </p:spPr>
        <p:txBody>
          <a:bodyPr anchorCtr="0" anchor="t" bIns="91425" lIns="91425" rIns="91425" wrap="square" tIns="91425"/>
          <a:lstStyle>
            <a:lvl1pPr lvl="0" rtl="0" algn="ctr">
              <a:spcBef>
                <a:spcPts val="0"/>
              </a:spcBef>
              <a:defRPr/>
            </a:lvl1pPr>
            <a:lvl2pPr lvl="1" rtl="0" algn="ctr">
              <a:spcBef>
                <a:spcPts val="0"/>
              </a:spcBef>
              <a:defRPr/>
            </a:lvl2pPr>
            <a:lvl3pPr lvl="2" rtl="0" algn="ctr">
              <a:spcBef>
                <a:spcPts val="0"/>
              </a:spcBef>
              <a:defRPr/>
            </a:lvl3pPr>
            <a:lvl4pPr lvl="3" rtl="0" algn="ctr">
              <a:spcBef>
                <a:spcPts val="0"/>
              </a:spcBef>
              <a:defRPr/>
            </a:lvl4pPr>
            <a:lvl5pPr lvl="4" rtl="0" algn="ctr">
              <a:spcBef>
                <a:spcPts val="0"/>
              </a:spcBef>
              <a:defRPr/>
            </a:lvl5pPr>
            <a:lvl6pPr lvl="5" rtl="0" algn="ctr">
              <a:spcBef>
                <a:spcPts val="0"/>
              </a:spcBef>
              <a:defRPr/>
            </a:lvl6pPr>
            <a:lvl7pPr lvl="6" rtl="0" algn="ctr">
              <a:spcBef>
                <a:spcPts val="0"/>
              </a:spcBef>
              <a:defRPr/>
            </a:lvl7pPr>
            <a:lvl8pPr lvl="7" rtl="0" algn="ctr">
              <a:spcBef>
                <a:spcPts val="0"/>
              </a:spcBef>
              <a:defRPr/>
            </a:lvl8pPr>
            <a:lvl9pPr lvl="8" rtl="0" algn="ctr">
              <a:spcBef>
                <a:spcPts val="0"/>
              </a:spcBef>
              <a:defRPr/>
            </a:lvl9pPr>
          </a:lstStyle>
          <a:p/>
        </p:txBody>
      </p:sp>
      <p:sp>
        <p:nvSpPr>
          <p:cNvPr id="101" name="Shape 10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102" name="Shape 102"/>
        <p:cNvGrpSpPr/>
        <p:nvPr/>
      </p:nvGrpSpPr>
      <p:grpSpPr>
        <a:xfrm>
          <a:off x="0" y="0"/>
          <a:ext cx="0" cy="0"/>
          <a:chOff x="0" y="0"/>
          <a:chExt cx="0" cy="0"/>
        </a:xfrm>
      </p:grpSpPr>
      <p:sp>
        <p:nvSpPr>
          <p:cNvPr id="103" name="Shape 103"/>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104" name="Shape 104"/>
        <p:cNvGrpSpPr/>
        <p:nvPr/>
      </p:nvGrpSpPr>
      <p:grpSpPr>
        <a:xfrm>
          <a:off x="0" y="0"/>
          <a:ext cx="0" cy="0"/>
          <a:chOff x="0" y="0"/>
          <a:chExt cx="0" cy="0"/>
        </a:xfrm>
      </p:grpSpPr>
      <p:sp>
        <p:nvSpPr>
          <p:cNvPr id="105" name="Shape 105"/>
          <p:cNvSpPr txBox="1"/>
          <p:nvPr>
            <p:ph type="title"/>
          </p:nvPr>
        </p:nvSpPr>
        <p:spPr>
          <a:xfrm>
            <a:off x="892969" y="1366242"/>
            <a:ext cx="7358100" cy="1239000"/>
          </a:xfrm>
          <a:prstGeom prst="rect">
            <a:avLst/>
          </a:prstGeom>
          <a:noFill/>
          <a:ln>
            <a:noFill/>
          </a:ln>
        </p:spPr>
        <p:txBody>
          <a:bodyPr anchorCtr="0" anchor="b" bIns="58925" lIns="58925" rIns="58925" wrap="square" tIns="58925"/>
          <a:lstStyle>
            <a:lvl1pPr indent="0" lvl="0"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1pPr>
            <a:lvl2pPr indent="0" lvl="1"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2pPr>
            <a:lvl3pPr indent="0" lvl="2"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3pPr>
            <a:lvl4pPr indent="0" lvl="3"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4pPr>
            <a:lvl5pPr indent="0" lvl="4"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5pPr>
            <a:lvl6pPr indent="0" lvl="5" marL="292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6pPr>
            <a:lvl7pPr indent="0" lvl="6" marL="5842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7pPr>
            <a:lvl8pPr indent="0" lvl="7" marL="8890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8pPr>
            <a:lvl9pPr indent="0" lvl="8" marL="1181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9pPr>
          </a:lstStyle>
          <a:p/>
        </p:txBody>
      </p:sp>
      <p:sp>
        <p:nvSpPr>
          <p:cNvPr id="106" name="Shape 106"/>
          <p:cNvSpPr txBox="1"/>
          <p:nvPr>
            <p:ph idx="1" type="body"/>
          </p:nvPr>
        </p:nvSpPr>
        <p:spPr>
          <a:xfrm>
            <a:off x="892969" y="2625328"/>
            <a:ext cx="7358100" cy="703200"/>
          </a:xfrm>
          <a:prstGeom prst="rect">
            <a:avLst/>
          </a:prstGeom>
          <a:noFill/>
          <a:ln>
            <a:noFill/>
          </a:ln>
        </p:spPr>
        <p:txBody>
          <a:bodyPr anchorCtr="0" anchor="t" bIns="58925" lIns="58925" rIns="58925" wrap="square" tIns="58925"/>
          <a:lstStyle>
            <a:lvl1pPr indent="0" lvl="0" marL="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1pPr>
            <a:lvl2pPr indent="0" lvl="1"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2pPr>
            <a:lvl3pPr indent="0" lvl="2"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3pPr>
            <a:lvl4pPr indent="0" lvl="3"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4pPr>
            <a:lvl5pPr indent="0" lvl="4"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5pPr>
            <a:lvl6pPr indent="0" lvl="5"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6pPr>
            <a:lvl7pPr indent="0" lvl="6"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7pPr>
            <a:lvl8pPr indent="0" lvl="7"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8pPr>
            <a:lvl9pPr indent="0" lvl="8"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p:spTree>
      <p:nvGrpSpPr>
        <p:cNvPr id="107" name="Shape 107"/>
        <p:cNvGrpSpPr/>
        <p:nvPr/>
      </p:nvGrpSpPr>
      <p:grpSpPr>
        <a:xfrm>
          <a:off x="0" y="0"/>
          <a:ext cx="0" cy="0"/>
          <a:chOff x="0" y="0"/>
          <a:chExt cx="0" cy="0"/>
        </a:xfrm>
      </p:grpSpPr>
      <p:sp>
        <p:nvSpPr>
          <p:cNvPr id="108" name="Shape 108"/>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9pPr>
          </a:lstStyle>
          <a:p/>
        </p:txBody>
      </p:sp>
      <p:sp>
        <p:nvSpPr>
          <p:cNvPr id="109" name="Shape 109"/>
          <p:cNvSpPr txBox="1"/>
          <p:nvPr>
            <p:ph idx="1" type="body"/>
          </p:nvPr>
        </p:nvSpPr>
        <p:spPr>
          <a:xfrm>
            <a:off x="892969" y="1567160"/>
            <a:ext cx="34827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p:spTree>
      <p:nvGrpSpPr>
        <p:cNvPr id="110" name="Shape 110"/>
        <p:cNvGrpSpPr/>
        <p:nvPr/>
      </p:nvGrpSpPr>
      <p:grpSpPr>
        <a:xfrm>
          <a:off x="0" y="0"/>
          <a:ext cx="0" cy="0"/>
          <a:chOff x="0" y="0"/>
          <a:chExt cx="0" cy="0"/>
        </a:xfrm>
      </p:grpSpPr>
      <p:sp>
        <p:nvSpPr>
          <p:cNvPr id="111" name="Shape 111"/>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9pPr>
          </a:lstStyle>
          <a:p/>
        </p:txBody>
      </p:sp>
      <p:sp>
        <p:nvSpPr>
          <p:cNvPr id="112" name="Shape 112"/>
          <p:cNvSpPr txBox="1"/>
          <p:nvPr>
            <p:ph idx="1" type="body"/>
          </p:nvPr>
        </p:nvSpPr>
        <p:spPr>
          <a:xfrm>
            <a:off x="892969" y="1567160"/>
            <a:ext cx="73581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3.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theme" Target="../theme/theme2.xml"/><Relationship Id="rId14" Type="http://schemas.openxmlformats.org/officeDocument/2006/relationships/slideLayout" Target="../slideLayouts/slideLayout2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wrap="square"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wrap="square" tIns="91425"/>
          <a:lstStyle>
            <a:lvl1pPr lvl="0">
              <a:lnSpc>
                <a:spcPct val="115000"/>
              </a:lnSpc>
              <a:spcBef>
                <a:spcPts val="0"/>
              </a:spcBef>
              <a:spcAft>
                <a:spcPts val="1600"/>
              </a:spcAft>
              <a:buClr>
                <a:schemeClr val="dk2"/>
              </a:buClr>
              <a:buSzPct val="100000"/>
              <a:buChar char="●"/>
              <a:defRPr sz="1800">
                <a:solidFill>
                  <a:schemeClr val="dk2"/>
                </a:solidFill>
              </a:defRPr>
            </a:lvl1pPr>
            <a:lvl2pPr lvl="1">
              <a:lnSpc>
                <a:spcPct val="115000"/>
              </a:lnSpc>
              <a:spcBef>
                <a:spcPts val="0"/>
              </a:spcBef>
              <a:spcAft>
                <a:spcPts val="1600"/>
              </a:spcAft>
              <a:buClr>
                <a:schemeClr val="dk2"/>
              </a:buClr>
              <a:buChar char="○"/>
              <a:defRPr>
                <a:solidFill>
                  <a:schemeClr val="dk2"/>
                </a:solidFill>
              </a:defRPr>
            </a:lvl2pPr>
            <a:lvl3pPr lvl="2">
              <a:lnSpc>
                <a:spcPct val="115000"/>
              </a:lnSpc>
              <a:spcBef>
                <a:spcPts val="0"/>
              </a:spcBef>
              <a:spcAft>
                <a:spcPts val="1600"/>
              </a:spcAft>
              <a:buClr>
                <a:schemeClr val="dk2"/>
              </a:buClr>
              <a:buChar char="■"/>
              <a:defRPr>
                <a:solidFill>
                  <a:schemeClr val="dk2"/>
                </a:solidFill>
              </a:defRPr>
            </a:lvl3pPr>
            <a:lvl4pPr lvl="3">
              <a:lnSpc>
                <a:spcPct val="115000"/>
              </a:lnSpc>
              <a:spcBef>
                <a:spcPts val="0"/>
              </a:spcBef>
              <a:spcAft>
                <a:spcPts val="1600"/>
              </a:spcAft>
              <a:buClr>
                <a:schemeClr val="dk2"/>
              </a:buClr>
              <a:buChar char="●"/>
              <a:defRPr>
                <a:solidFill>
                  <a:schemeClr val="dk2"/>
                </a:solidFill>
              </a:defRPr>
            </a:lvl4pPr>
            <a:lvl5pPr lvl="4">
              <a:lnSpc>
                <a:spcPct val="115000"/>
              </a:lnSpc>
              <a:spcBef>
                <a:spcPts val="0"/>
              </a:spcBef>
              <a:spcAft>
                <a:spcPts val="1600"/>
              </a:spcAft>
              <a:buClr>
                <a:schemeClr val="dk2"/>
              </a:buClr>
              <a:buChar char="○"/>
              <a:defRPr>
                <a:solidFill>
                  <a:schemeClr val="dk2"/>
                </a:solidFill>
              </a:defRPr>
            </a:lvl5pPr>
            <a:lvl6pPr lvl="5">
              <a:lnSpc>
                <a:spcPct val="115000"/>
              </a:lnSpc>
              <a:spcBef>
                <a:spcPts val="0"/>
              </a:spcBef>
              <a:spcAft>
                <a:spcPts val="1600"/>
              </a:spcAft>
              <a:buClr>
                <a:schemeClr val="dk2"/>
              </a:buClr>
              <a:buChar char="■"/>
              <a:defRPr>
                <a:solidFill>
                  <a:schemeClr val="dk2"/>
                </a:solidFill>
              </a:defRPr>
            </a:lvl6pPr>
            <a:lvl7pPr lvl="6">
              <a:lnSpc>
                <a:spcPct val="115000"/>
              </a:lnSpc>
              <a:spcBef>
                <a:spcPts val="0"/>
              </a:spcBef>
              <a:spcAft>
                <a:spcPts val="1600"/>
              </a:spcAft>
              <a:buClr>
                <a:schemeClr val="dk2"/>
              </a:buClr>
              <a:buChar char="●"/>
              <a:defRPr>
                <a:solidFill>
                  <a:schemeClr val="dk2"/>
                </a:solidFill>
              </a:defRPr>
            </a:lvl7pPr>
            <a:lvl8pPr lvl="7">
              <a:lnSpc>
                <a:spcPct val="115000"/>
              </a:lnSpc>
              <a:spcBef>
                <a:spcPts val="0"/>
              </a:spcBef>
              <a:spcAft>
                <a:spcPts val="1600"/>
              </a:spcAft>
              <a:buClr>
                <a:schemeClr val="dk2"/>
              </a:buClr>
              <a:buChar char="○"/>
              <a:defRPr>
                <a:solidFill>
                  <a:schemeClr val="dk2"/>
                </a:solidFill>
              </a:defRPr>
            </a:lvl8pPr>
            <a:lvl9pPr lvl="8">
              <a:lnSpc>
                <a:spcPct val="115000"/>
              </a:lnSpc>
              <a:spcBef>
                <a:spcPts val="0"/>
              </a:spcBef>
              <a:spcAft>
                <a:spcPts val="1600"/>
              </a:spcAft>
              <a:buClr>
                <a:schemeClr val="dk2"/>
              </a:buClr>
              <a:buChar char="■"/>
              <a:defRPr>
                <a:solidFill>
                  <a:schemeClr val="dk2"/>
                </a:solidFill>
              </a:defRPr>
            </a:lvl9pPr>
          </a:lstStyle>
          <a:p/>
        </p:txBody>
      </p:sp>
      <p:sp>
        <p:nvSpPr>
          <p:cNvPr id="8" name="Shape 8"/>
          <p:cNvSpPr txBox="1"/>
          <p:nvPr>
            <p:ph idx="12" type="sldNum"/>
          </p:nvPr>
        </p:nvSpPr>
        <p:spPr>
          <a:xfrm>
            <a:off x="8472458" y="4663217"/>
            <a:ext cx="548700" cy="393600"/>
          </a:xfrm>
          <a:prstGeom prst="rect">
            <a:avLst/>
          </a:prstGeom>
          <a:noFill/>
          <a:ln>
            <a:noFill/>
          </a:ln>
        </p:spPr>
        <p:txBody>
          <a:bodyPr anchorCtr="0" anchor="ctr" bIns="91425" lIns="91425" rIns="91425" wrap="square" tIns="91425">
            <a:noAutofit/>
          </a:bodyPr>
          <a:lstStyle/>
          <a:p>
            <a:pPr lvl="0" algn="r">
              <a:spcBef>
                <a:spcPts val="0"/>
              </a:spcBef>
              <a:buNone/>
            </a:pPr>
            <a:fld id="{00000000-1234-1234-1234-123412341234}" type="slidenum">
              <a:rPr lang="en-GB"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9" name="Shape 59"/>
        <p:cNvGrpSpPr/>
        <p:nvPr/>
      </p:nvGrpSpPr>
      <p:grpSpPr>
        <a:xfrm>
          <a:off x="0" y="0"/>
          <a:ext cx="0" cy="0"/>
          <a:chOff x="0" y="0"/>
          <a:chExt cx="0" cy="0"/>
        </a:xfrm>
      </p:grpSpPr>
      <p:sp>
        <p:nvSpPr>
          <p:cNvPr id="60" name="Shape 60"/>
          <p:cNvSpPr txBox="1"/>
          <p:nvPr>
            <p:ph type="title"/>
          </p:nvPr>
        </p:nvSpPr>
        <p:spPr>
          <a:xfrm>
            <a:off x="311700" y="445025"/>
            <a:ext cx="8520600" cy="572700"/>
          </a:xfrm>
          <a:prstGeom prst="rect">
            <a:avLst/>
          </a:prstGeom>
          <a:noFill/>
          <a:ln>
            <a:noFill/>
          </a:ln>
        </p:spPr>
        <p:txBody>
          <a:bodyPr anchorCtr="0" anchor="t" bIns="91425" lIns="91425" rIns="91425" wrap="square" tIns="91425"/>
          <a:lstStyle>
            <a:lvl1pPr lvl="0" rtl="0">
              <a:spcBef>
                <a:spcPts val="0"/>
              </a:spcBef>
              <a:buClr>
                <a:schemeClr val="dk1"/>
              </a:buClr>
              <a:buSzPct val="100000"/>
              <a:buNone/>
              <a:defRPr sz="2800">
                <a:solidFill>
                  <a:schemeClr val="dk1"/>
                </a:solidFill>
              </a:defRPr>
            </a:lvl1pPr>
            <a:lvl2pPr lvl="1" rtl="0">
              <a:spcBef>
                <a:spcPts val="0"/>
              </a:spcBef>
              <a:buClr>
                <a:schemeClr val="dk1"/>
              </a:buClr>
              <a:buSzPct val="100000"/>
              <a:buNone/>
              <a:defRPr sz="2800">
                <a:solidFill>
                  <a:schemeClr val="dk1"/>
                </a:solidFill>
              </a:defRPr>
            </a:lvl2pPr>
            <a:lvl3pPr lvl="2" rtl="0">
              <a:spcBef>
                <a:spcPts val="0"/>
              </a:spcBef>
              <a:buClr>
                <a:schemeClr val="dk1"/>
              </a:buClr>
              <a:buSzPct val="100000"/>
              <a:buNone/>
              <a:defRPr sz="2800">
                <a:solidFill>
                  <a:schemeClr val="dk1"/>
                </a:solidFill>
              </a:defRPr>
            </a:lvl3pPr>
            <a:lvl4pPr lvl="3" rtl="0">
              <a:spcBef>
                <a:spcPts val="0"/>
              </a:spcBef>
              <a:buClr>
                <a:schemeClr val="dk1"/>
              </a:buClr>
              <a:buSzPct val="100000"/>
              <a:buNone/>
              <a:defRPr sz="2800">
                <a:solidFill>
                  <a:schemeClr val="dk1"/>
                </a:solidFill>
              </a:defRPr>
            </a:lvl4pPr>
            <a:lvl5pPr lvl="4" rtl="0">
              <a:spcBef>
                <a:spcPts val="0"/>
              </a:spcBef>
              <a:buClr>
                <a:schemeClr val="dk1"/>
              </a:buClr>
              <a:buSzPct val="100000"/>
              <a:buNone/>
              <a:defRPr sz="2800">
                <a:solidFill>
                  <a:schemeClr val="dk1"/>
                </a:solidFill>
              </a:defRPr>
            </a:lvl5pPr>
            <a:lvl6pPr lvl="5" rtl="0">
              <a:spcBef>
                <a:spcPts val="0"/>
              </a:spcBef>
              <a:buClr>
                <a:schemeClr val="dk1"/>
              </a:buClr>
              <a:buSzPct val="100000"/>
              <a:buNone/>
              <a:defRPr sz="2800">
                <a:solidFill>
                  <a:schemeClr val="dk1"/>
                </a:solidFill>
              </a:defRPr>
            </a:lvl6pPr>
            <a:lvl7pPr lvl="6" rtl="0">
              <a:spcBef>
                <a:spcPts val="0"/>
              </a:spcBef>
              <a:buClr>
                <a:schemeClr val="dk1"/>
              </a:buClr>
              <a:buSzPct val="100000"/>
              <a:buNone/>
              <a:defRPr sz="2800">
                <a:solidFill>
                  <a:schemeClr val="dk1"/>
                </a:solidFill>
              </a:defRPr>
            </a:lvl7pPr>
            <a:lvl8pPr lvl="7" rtl="0">
              <a:spcBef>
                <a:spcPts val="0"/>
              </a:spcBef>
              <a:buClr>
                <a:schemeClr val="dk1"/>
              </a:buClr>
              <a:buSzPct val="100000"/>
              <a:buNone/>
              <a:defRPr sz="2800">
                <a:solidFill>
                  <a:schemeClr val="dk1"/>
                </a:solidFill>
              </a:defRPr>
            </a:lvl8pPr>
            <a:lvl9pPr lvl="8" rtl="0">
              <a:spcBef>
                <a:spcPts val="0"/>
              </a:spcBef>
              <a:buClr>
                <a:schemeClr val="dk1"/>
              </a:buClr>
              <a:buSzPct val="100000"/>
              <a:buNone/>
              <a:defRPr sz="2800">
                <a:solidFill>
                  <a:schemeClr val="dk1"/>
                </a:solidFill>
              </a:defRPr>
            </a:lvl9pPr>
          </a:lstStyle>
          <a:p/>
        </p:txBody>
      </p:sp>
      <p:sp>
        <p:nvSpPr>
          <p:cNvPr id="61" name="Shape 61"/>
          <p:cNvSpPr txBox="1"/>
          <p:nvPr>
            <p:ph idx="1" type="body"/>
          </p:nvPr>
        </p:nvSpPr>
        <p:spPr>
          <a:xfrm>
            <a:off x="311700" y="1152475"/>
            <a:ext cx="8520600" cy="3416400"/>
          </a:xfrm>
          <a:prstGeom prst="rect">
            <a:avLst/>
          </a:prstGeom>
          <a:noFill/>
          <a:ln>
            <a:noFill/>
          </a:ln>
        </p:spPr>
        <p:txBody>
          <a:bodyPr anchorCtr="0" anchor="t" bIns="91425" lIns="91425" rIns="91425" wrap="square" tIns="91425"/>
          <a:lstStyle>
            <a:lvl1pPr lvl="0" rtl="0">
              <a:lnSpc>
                <a:spcPct val="115000"/>
              </a:lnSpc>
              <a:spcBef>
                <a:spcPts val="0"/>
              </a:spcBef>
              <a:spcAft>
                <a:spcPts val="1600"/>
              </a:spcAft>
              <a:buClr>
                <a:schemeClr val="dk2"/>
              </a:buClr>
              <a:buSzPct val="100000"/>
              <a:buChar char="●"/>
              <a:defRPr sz="1800">
                <a:solidFill>
                  <a:schemeClr val="dk2"/>
                </a:solidFill>
              </a:defRPr>
            </a:lvl1pPr>
            <a:lvl2pPr lvl="1" rtl="0">
              <a:lnSpc>
                <a:spcPct val="115000"/>
              </a:lnSpc>
              <a:spcBef>
                <a:spcPts val="0"/>
              </a:spcBef>
              <a:spcAft>
                <a:spcPts val="1600"/>
              </a:spcAft>
              <a:buClr>
                <a:schemeClr val="dk2"/>
              </a:buClr>
              <a:buChar char="○"/>
              <a:defRPr>
                <a:solidFill>
                  <a:schemeClr val="dk2"/>
                </a:solidFill>
              </a:defRPr>
            </a:lvl2pPr>
            <a:lvl3pPr lvl="2" rtl="0">
              <a:lnSpc>
                <a:spcPct val="115000"/>
              </a:lnSpc>
              <a:spcBef>
                <a:spcPts val="0"/>
              </a:spcBef>
              <a:spcAft>
                <a:spcPts val="1600"/>
              </a:spcAft>
              <a:buClr>
                <a:schemeClr val="dk2"/>
              </a:buClr>
              <a:buChar char="■"/>
              <a:defRPr>
                <a:solidFill>
                  <a:schemeClr val="dk2"/>
                </a:solidFill>
              </a:defRPr>
            </a:lvl3pPr>
            <a:lvl4pPr lvl="3" rtl="0">
              <a:lnSpc>
                <a:spcPct val="115000"/>
              </a:lnSpc>
              <a:spcBef>
                <a:spcPts val="0"/>
              </a:spcBef>
              <a:spcAft>
                <a:spcPts val="1600"/>
              </a:spcAft>
              <a:buClr>
                <a:schemeClr val="dk2"/>
              </a:buClr>
              <a:buChar char="●"/>
              <a:defRPr>
                <a:solidFill>
                  <a:schemeClr val="dk2"/>
                </a:solidFill>
              </a:defRPr>
            </a:lvl4pPr>
            <a:lvl5pPr lvl="4" rtl="0">
              <a:lnSpc>
                <a:spcPct val="115000"/>
              </a:lnSpc>
              <a:spcBef>
                <a:spcPts val="0"/>
              </a:spcBef>
              <a:spcAft>
                <a:spcPts val="1600"/>
              </a:spcAft>
              <a:buClr>
                <a:schemeClr val="dk2"/>
              </a:buClr>
              <a:buChar char="○"/>
              <a:defRPr>
                <a:solidFill>
                  <a:schemeClr val="dk2"/>
                </a:solidFill>
              </a:defRPr>
            </a:lvl5pPr>
            <a:lvl6pPr lvl="5" rtl="0">
              <a:lnSpc>
                <a:spcPct val="115000"/>
              </a:lnSpc>
              <a:spcBef>
                <a:spcPts val="0"/>
              </a:spcBef>
              <a:spcAft>
                <a:spcPts val="1600"/>
              </a:spcAft>
              <a:buClr>
                <a:schemeClr val="dk2"/>
              </a:buClr>
              <a:buChar char="■"/>
              <a:defRPr>
                <a:solidFill>
                  <a:schemeClr val="dk2"/>
                </a:solidFill>
              </a:defRPr>
            </a:lvl6pPr>
            <a:lvl7pPr lvl="6" rtl="0">
              <a:lnSpc>
                <a:spcPct val="115000"/>
              </a:lnSpc>
              <a:spcBef>
                <a:spcPts val="0"/>
              </a:spcBef>
              <a:spcAft>
                <a:spcPts val="1600"/>
              </a:spcAft>
              <a:buClr>
                <a:schemeClr val="dk2"/>
              </a:buClr>
              <a:buChar char="●"/>
              <a:defRPr>
                <a:solidFill>
                  <a:schemeClr val="dk2"/>
                </a:solidFill>
              </a:defRPr>
            </a:lvl7pPr>
            <a:lvl8pPr lvl="7" rtl="0">
              <a:lnSpc>
                <a:spcPct val="115000"/>
              </a:lnSpc>
              <a:spcBef>
                <a:spcPts val="0"/>
              </a:spcBef>
              <a:spcAft>
                <a:spcPts val="1600"/>
              </a:spcAft>
              <a:buClr>
                <a:schemeClr val="dk2"/>
              </a:buClr>
              <a:buChar char="○"/>
              <a:defRPr>
                <a:solidFill>
                  <a:schemeClr val="dk2"/>
                </a:solidFill>
              </a:defRPr>
            </a:lvl8pPr>
            <a:lvl9pPr lvl="8" rtl="0">
              <a:lnSpc>
                <a:spcPct val="115000"/>
              </a:lnSpc>
              <a:spcBef>
                <a:spcPts val="0"/>
              </a:spcBef>
              <a:spcAft>
                <a:spcPts val="1600"/>
              </a:spcAft>
              <a:buClr>
                <a:schemeClr val="dk2"/>
              </a:buClr>
              <a:buChar char="■"/>
              <a:defRPr>
                <a:solidFill>
                  <a:schemeClr val="dk2"/>
                </a:solidFill>
              </a:defRPr>
            </a:lvl9pPr>
          </a:lstStyle>
          <a:p/>
        </p:txBody>
      </p:sp>
      <p:sp>
        <p:nvSpPr>
          <p:cNvPr id="62" name="Shape 62"/>
          <p:cNvSpPr txBox="1"/>
          <p:nvPr>
            <p:ph idx="12" type="sldNum"/>
          </p:nvPr>
        </p:nvSpPr>
        <p:spPr>
          <a:xfrm>
            <a:off x="8472458" y="4663217"/>
            <a:ext cx="548700" cy="393600"/>
          </a:xfrm>
          <a:prstGeom prst="rect">
            <a:avLst/>
          </a:prstGeom>
          <a:noFill/>
          <a:ln>
            <a:noFill/>
          </a:ln>
        </p:spPr>
        <p:txBody>
          <a:bodyPr anchorCtr="0" anchor="ctr" bIns="91425" lIns="91425" rIns="91425" wrap="square" tIns="91425">
            <a:noAutofit/>
          </a:bodyPr>
          <a:lstStyle/>
          <a:p>
            <a:pPr lvl="0" rtl="0" algn="r">
              <a:spcBef>
                <a:spcPts val="0"/>
              </a:spcBef>
              <a:buNone/>
            </a:pPr>
            <a:fld id="{00000000-1234-1234-1234-123412341234}" type="slidenum">
              <a:rPr lang="en-GB"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GLFaTwr47EI" TargetMode="Externa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16" name="Shape 116"/>
        <p:cNvGrpSpPr/>
        <p:nvPr/>
      </p:nvGrpSpPr>
      <p:grpSpPr>
        <a:xfrm>
          <a:off x="0" y="0"/>
          <a:ext cx="0" cy="0"/>
          <a:chOff x="0" y="0"/>
          <a:chExt cx="0" cy="0"/>
        </a:xfrm>
      </p:grpSpPr>
      <p:sp>
        <p:nvSpPr>
          <p:cNvPr id="117" name="Shape 117"/>
          <p:cNvSpPr txBox="1"/>
          <p:nvPr>
            <p:ph type="title"/>
          </p:nvPr>
        </p:nvSpPr>
        <p:spPr>
          <a:xfrm>
            <a:off x="311700" y="85425"/>
            <a:ext cx="5110800" cy="4902300"/>
          </a:xfrm>
          <a:prstGeom prst="rect">
            <a:avLst/>
          </a:prstGeom>
        </p:spPr>
        <p:txBody>
          <a:bodyPr anchorCtr="0" anchor="t" bIns="91425" lIns="91425" rIns="91425" wrap="square" tIns="91425">
            <a:noAutofit/>
          </a:bodyPr>
          <a:lstStyle/>
          <a:p>
            <a:pPr lvl="0">
              <a:spcBef>
                <a:spcPts val="0"/>
              </a:spcBef>
              <a:buNone/>
            </a:pPr>
            <a:r>
              <a:rPr lang="en-GB" sz="2000"/>
              <a:t>Your family has just received word about your application for residency in the UK. Only so many applications are passed at any one time, and you have been told your application has been unsuccessful. </a:t>
            </a:r>
          </a:p>
          <a:p>
            <a:pPr lvl="0">
              <a:spcBef>
                <a:spcPts val="0"/>
              </a:spcBef>
              <a:buNone/>
            </a:pPr>
            <a:r>
              <a:t/>
            </a:r>
            <a:endParaRPr sz="2000"/>
          </a:p>
          <a:p>
            <a:pPr lvl="0">
              <a:spcBef>
                <a:spcPts val="0"/>
              </a:spcBef>
              <a:buNone/>
            </a:pPr>
            <a:r>
              <a:rPr lang="en-GB" sz="2000"/>
              <a:t>ISIS are moving west and your mother is losing hope. There is only one option left. Cross the border and head for Turkey. There, your mother believes it will be easier to apply for the visa a second time. </a:t>
            </a:r>
          </a:p>
          <a:p>
            <a:pPr lvl="0">
              <a:spcBef>
                <a:spcPts val="0"/>
              </a:spcBef>
              <a:buNone/>
            </a:pPr>
            <a:r>
              <a:t/>
            </a:r>
            <a:endParaRPr sz="2000"/>
          </a:p>
          <a:p>
            <a:pPr lvl="0" rtl="0">
              <a:spcBef>
                <a:spcPts val="0"/>
              </a:spcBef>
              <a:buNone/>
            </a:pPr>
            <a:r>
              <a:rPr lang="en-GB" sz="2000"/>
              <a:t>Is this the right decision? What are the potential concerns? </a:t>
            </a:r>
          </a:p>
        </p:txBody>
      </p:sp>
      <p:pic>
        <p:nvPicPr>
          <p:cNvPr id="118" name="Shape 118"/>
          <p:cNvPicPr preferRelativeResize="0"/>
          <p:nvPr/>
        </p:nvPicPr>
        <p:blipFill>
          <a:blip r:embed="rId3">
            <a:alphaModFix/>
          </a:blip>
          <a:stretch>
            <a:fillRect/>
          </a:stretch>
        </p:blipFill>
        <p:spPr>
          <a:xfrm>
            <a:off x="5529675" y="1531550"/>
            <a:ext cx="3416701" cy="227928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22" name="Shape 122"/>
        <p:cNvGrpSpPr/>
        <p:nvPr/>
      </p:nvGrpSpPr>
      <p:grpSpPr>
        <a:xfrm>
          <a:off x="0" y="0"/>
          <a:ext cx="0" cy="0"/>
          <a:chOff x="0" y="0"/>
          <a:chExt cx="0" cy="0"/>
        </a:xfrm>
      </p:grpSpPr>
      <p:sp>
        <p:nvSpPr>
          <p:cNvPr id="123" name="Shape 123"/>
          <p:cNvSpPr txBox="1"/>
          <p:nvPr>
            <p:ph type="ctrTitle"/>
          </p:nvPr>
        </p:nvSpPr>
        <p:spPr>
          <a:xfrm>
            <a:off x="311708" y="177925"/>
            <a:ext cx="8520600" cy="2052600"/>
          </a:xfrm>
          <a:prstGeom prst="rect">
            <a:avLst/>
          </a:prstGeom>
        </p:spPr>
        <p:txBody>
          <a:bodyPr anchorCtr="0" anchor="b" bIns="91425" lIns="91425" rIns="91425" wrap="square" tIns="91425">
            <a:noAutofit/>
          </a:bodyPr>
          <a:lstStyle/>
          <a:p>
            <a:pPr lvl="0">
              <a:spcBef>
                <a:spcPts val="0"/>
              </a:spcBef>
              <a:buNone/>
            </a:pPr>
            <a:r>
              <a:rPr lang="en-GB"/>
              <a:t>GCSE: Paper 2 Language</a:t>
            </a:r>
          </a:p>
          <a:p>
            <a:pPr lvl="0" rtl="0">
              <a:spcBef>
                <a:spcPts val="0"/>
              </a:spcBef>
              <a:buNone/>
            </a:pPr>
            <a:r>
              <a:rPr lang="en-GB"/>
              <a:t>Articles</a:t>
            </a:r>
          </a:p>
        </p:txBody>
      </p:sp>
      <p:pic>
        <p:nvPicPr>
          <p:cNvPr id="124" name="Shape 124"/>
          <p:cNvPicPr preferRelativeResize="0"/>
          <p:nvPr/>
        </p:nvPicPr>
        <p:blipFill>
          <a:blip r:embed="rId3">
            <a:alphaModFix/>
          </a:blip>
          <a:stretch>
            <a:fillRect/>
          </a:stretch>
        </p:blipFill>
        <p:spPr>
          <a:xfrm>
            <a:off x="2613075" y="2337700"/>
            <a:ext cx="3917862" cy="26081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28" name="Shape 128"/>
        <p:cNvGrpSpPr/>
        <p:nvPr/>
      </p:nvGrpSpPr>
      <p:grpSpPr>
        <a:xfrm>
          <a:off x="0" y="0"/>
          <a:ext cx="0" cy="0"/>
          <a:chOff x="0" y="0"/>
          <a:chExt cx="0" cy="0"/>
        </a:xfrm>
      </p:grpSpPr>
      <p:sp>
        <p:nvSpPr>
          <p:cNvPr id="129" name="Shape 129"/>
          <p:cNvSpPr txBox="1"/>
          <p:nvPr>
            <p:ph type="title"/>
          </p:nvPr>
        </p:nvSpPr>
        <p:spPr>
          <a:xfrm>
            <a:off x="311700" y="164550"/>
            <a:ext cx="8520600" cy="572700"/>
          </a:xfrm>
          <a:prstGeom prst="rect">
            <a:avLst/>
          </a:prstGeom>
        </p:spPr>
        <p:txBody>
          <a:bodyPr anchorCtr="0" anchor="t" bIns="91425" lIns="91425" rIns="91425" wrap="square" tIns="91425">
            <a:noAutofit/>
          </a:bodyPr>
          <a:lstStyle/>
          <a:p>
            <a:pPr lvl="0" rtl="0">
              <a:spcBef>
                <a:spcPts val="0"/>
              </a:spcBef>
              <a:buClr>
                <a:schemeClr val="lt1"/>
              </a:buClr>
              <a:buSzPct val="25000"/>
              <a:buFont typeface="Permanent Marker"/>
              <a:buNone/>
            </a:pPr>
            <a:r>
              <a:rPr b="1" lang="en-GB" sz="3000">
                <a:latin typeface="Calibri"/>
                <a:ea typeface="Calibri"/>
                <a:cs typeface="Calibri"/>
                <a:sym typeface="Calibri"/>
              </a:rPr>
              <a:t>Learning Question: How could we learn about articles through the Syrian Crisis?</a:t>
            </a:r>
          </a:p>
          <a:p>
            <a:pPr lvl="0" rtl="0">
              <a:spcBef>
                <a:spcPts val="0"/>
              </a:spcBef>
              <a:buNone/>
            </a:pPr>
            <a:r>
              <a:t/>
            </a:r>
            <a:endParaRPr b="1">
              <a:solidFill>
                <a:srgbClr val="000000"/>
              </a:solidFill>
            </a:endParaRPr>
          </a:p>
          <a:p>
            <a:pPr lvl="0" rtl="0">
              <a:spcBef>
                <a:spcPts val="0"/>
              </a:spcBef>
              <a:buNone/>
            </a:pPr>
            <a:r>
              <a:t/>
            </a:r>
            <a:endParaRPr/>
          </a:p>
        </p:txBody>
      </p:sp>
      <p:sp>
        <p:nvSpPr>
          <p:cNvPr id="130" name="Shape 130"/>
          <p:cNvSpPr txBox="1"/>
          <p:nvPr/>
        </p:nvSpPr>
        <p:spPr>
          <a:xfrm>
            <a:off x="420725" y="4221375"/>
            <a:ext cx="7999800" cy="743700"/>
          </a:xfrm>
          <a:prstGeom prst="rect">
            <a:avLst/>
          </a:prstGeom>
          <a:solidFill>
            <a:srgbClr val="FFE599"/>
          </a:solidFill>
          <a:ln>
            <a:noFill/>
          </a:ln>
        </p:spPr>
        <p:txBody>
          <a:bodyPr anchorCtr="0" anchor="t" bIns="91425" lIns="91425" rIns="91425" wrap="square" tIns="91425">
            <a:noAutofit/>
          </a:bodyPr>
          <a:lstStyle/>
          <a:p>
            <a:pPr indent="-368300" lvl="0" marL="457200" rtl="0">
              <a:spcBef>
                <a:spcPts val="0"/>
              </a:spcBef>
              <a:buSzPct val="100000"/>
              <a:buAutoNum type="arabicPeriod"/>
            </a:pPr>
            <a:r>
              <a:rPr lang="en-GB" sz="2200"/>
              <a:t>Starter: A Long Journey. </a:t>
            </a:r>
          </a:p>
        </p:txBody>
      </p:sp>
      <p:sp>
        <p:nvSpPr>
          <p:cNvPr id="131" name="Shape 131"/>
          <p:cNvSpPr txBox="1"/>
          <p:nvPr/>
        </p:nvSpPr>
        <p:spPr>
          <a:xfrm>
            <a:off x="1301925" y="3578775"/>
            <a:ext cx="7118700" cy="642600"/>
          </a:xfrm>
          <a:prstGeom prst="rect">
            <a:avLst/>
          </a:prstGeom>
          <a:solidFill>
            <a:srgbClr val="F9CB9C"/>
          </a:solidFill>
          <a:ln>
            <a:noFill/>
          </a:ln>
        </p:spPr>
        <p:txBody>
          <a:bodyPr anchorCtr="0" anchor="t" bIns="91425" lIns="91425" rIns="91425" wrap="square" tIns="91425">
            <a:noAutofit/>
          </a:bodyPr>
          <a:lstStyle/>
          <a:p>
            <a:pPr lvl="0" rtl="0">
              <a:spcBef>
                <a:spcPts val="0"/>
              </a:spcBef>
              <a:buNone/>
            </a:pPr>
            <a:r>
              <a:rPr lang="en-GB" sz="2200"/>
              <a:t>2. Conditions in a refugee camp.</a:t>
            </a:r>
          </a:p>
        </p:txBody>
      </p:sp>
      <p:sp>
        <p:nvSpPr>
          <p:cNvPr id="132" name="Shape 132"/>
          <p:cNvSpPr txBox="1"/>
          <p:nvPr/>
        </p:nvSpPr>
        <p:spPr>
          <a:xfrm>
            <a:off x="1961600" y="2835075"/>
            <a:ext cx="6459000" cy="743700"/>
          </a:xfrm>
          <a:prstGeom prst="rect">
            <a:avLst/>
          </a:prstGeom>
          <a:solidFill>
            <a:srgbClr val="D5A6BD"/>
          </a:solidFill>
          <a:ln>
            <a:noFill/>
          </a:ln>
        </p:spPr>
        <p:txBody>
          <a:bodyPr anchorCtr="0" anchor="t" bIns="91425" lIns="91425" rIns="91425" wrap="square" tIns="91425">
            <a:noAutofit/>
          </a:bodyPr>
          <a:lstStyle/>
          <a:p>
            <a:pPr lvl="0" rtl="0">
              <a:spcBef>
                <a:spcPts val="0"/>
              </a:spcBef>
              <a:buNone/>
            </a:pPr>
            <a:r>
              <a:rPr lang="en-GB" sz="2200"/>
              <a:t>3. A journalist’s perspective.</a:t>
            </a:r>
          </a:p>
        </p:txBody>
      </p:sp>
      <p:sp>
        <p:nvSpPr>
          <p:cNvPr id="133" name="Shape 133"/>
          <p:cNvSpPr txBox="1"/>
          <p:nvPr/>
        </p:nvSpPr>
        <p:spPr>
          <a:xfrm>
            <a:off x="2691500" y="2019675"/>
            <a:ext cx="5729100" cy="815400"/>
          </a:xfrm>
          <a:prstGeom prst="rect">
            <a:avLst/>
          </a:prstGeom>
          <a:solidFill>
            <a:srgbClr val="B4A7D6"/>
          </a:solidFill>
          <a:ln>
            <a:noFill/>
          </a:ln>
        </p:spPr>
        <p:txBody>
          <a:bodyPr anchorCtr="0" anchor="t" bIns="91425" lIns="91425" rIns="91425" wrap="square" tIns="91425">
            <a:noAutofit/>
          </a:bodyPr>
          <a:lstStyle/>
          <a:p>
            <a:pPr lvl="0" rtl="0">
              <a:spcBef>
                <a:spcPts val="0"/>
              </a:spcBef>
              <a:buNone/>
            </a:pPr>
            <a:r>
              <a:rPr lang="en-GB" sz="2200"/>
              <a:t>4. </a:t>
            </a:r>
            <a:r>
              <a:rPr lang="en-GB" sz="2200">
                <a:solidFill>
                  <a:schemeClr val="dk1"/>
                </a:solidFill>
              </a:rPr>
              <a:t>Peer Assess</a:t>
            </a:r>
            <a:r>
              <a:rPr lang="en-GB" sz="2200">
                <a:solidFill>
                  <a:schemeClr val="dk1"/>
                </a:solidFill>
              </a:rPr>
              <a:t>.</a:t>
            </a:r>
          </a:p>
        </p:txBody>
      </p:sp>
      <p:sp>
        <p:nvSpPr>
          <p:cNvPr id="134" name="Shape 134"/>
          <p:cNvSpPr txBox="1"/>
          <p:nvPr/>
        </p:nvSpPr>
        <p:spPr>
          <a:xfrm>
            <a:off x="3512275" y="1205775"/>
            <a:ext cx="4908300" cy="813900"/>
          </a:xfrm>
          <a:prstGeom prst="rect">
            <a:avLst/>
          </a:prstGeom>
          <a:solidFill>
            <a:srgbClr val="C9DAF8"/>
          </a:solidFill>
          <a:ln>
            <a:noFill/>
          </a:ln>
        </p:spPr>
        <p:txBody>
          <a:bodyPr anchorCtr="0" anchor="t" bIns="91425" lIns="91425" rIns="91425" wrap="square" tIns="91425">
            <a:noAutofit/>
          </a:bodyPr>
          <a:lstStyle/>
          <a:p>
            <a:pPr lvl="0" rtl="0">
              <a:spcBef>
                <a:spcPts val="0"/>
              </a:spcBef>
              <a:buNone/>
            </a:pPr>
            <a:r>
              <a:rPr lang="en-GB" sz="2200"/>
              <a:t>5. Plenary: Reflection. </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38" name="Shape 138"/>
        <p:cNvGrpSpPr/>
        <p:nvPr/>
      </p:nvGrpSpPr>
      <p:grpSpPr>
        <a:xfrm>
          <a:off x="0" y="0"/>
          <a:ext cx="0" cy="0"/>
          <a:chOff x="0" y="0"/>
          <a:chExt cx="0" cy="0"/>
        </a:xfrm>
      </p:grpSpPr>
      <p:pic>
        <p:nvPicPr>
          <p:cNvPr id="139" name="Shape 139"/>
          <p:cNvPicPr preferRelativeResize="0"/>
          <p:nvPr/>
        </p:nvPicPr>
        <p:blipFill>
          <a:blip r:embed="rId3">
            <a:alphaModFix/>
          </a:blip>
          <a:stretch>
            <a:fillRect/>
          </a:stretch>
        </p:blipFill>
        <p:spPr>
          <a:xfrm>
            <a:off x="0" y="0"/>
            <a:ext cx="4330099" cy="5143500"/>
          </a:xfrm>
          <a:prstGeom prst="rect">
            <a:avLst/>
          </a:prstGeom>
          <a:noFill/>
          <a:ln>
            <a:noFill/>
          </a:ln>
        </p:spPr>
      </p:pic>
      <p:sp>
        <p:nvSpPr>
          <p:cNvPr id="140" name="Shape 140"/>
          <p:cNvSpPr txBox="1"/>
          <p:nvPr/>
        </p:nvSpPr>
        <p:spPr>
          <a:xfrm>
            <a:off x="4964025" y="1460200"/>
            <a:ext cx="3456900" cy="1136400"/>
          </a:xfrm>
          <a:prstGeom prst="rect">
            <a:avLst/>
          </a:prstGeom>
          <a:noFill/>
          <a:ln>
            <a:noFill/>
          </a:ln>
        </p:spPr>
        <p:txBody>
          <a:bodyPr anchorCtr="0" anchor="t" bIns="91425" lIns="91425" rIns="91425" wrap="square" tIns="91425">
            <a:noAutofit/>
          </a:bodyPr>
          <a:lstStyle/>
          <a:p>
            <a:pPr lvl="0">
              <a:spcBef>
                <a:spcPts val="0"/>
              </a:spcBef>
              <a:buNone/>
            </a:pPr>
            <a:r>
              <a:rPr lang="en-GB" sz="3000"/>
              <a:t>Today you should focus on: </a:t>
            </a:r>
          </a:p>
          <a:p>
            <a:pPr lvl="0">
              <a:spcBef>
                <a:spcPts val="0"/>
              </a:spcBef>
              <a:buNone/>
            </a:pPr>
            <a:r>
              <a:rPr lang="en-GB" sz="3000"/>
              <a:t>Knowledgeable</a:t>
            </a:r>
          </a:p>
          <a:p>
            <a:pPr lvl="0">
              <a:spcBef>
                <a:spcPts val="0"/>
              </a:spcBef>
              <a:buNone/>
            </a:pPr>
            <a:r>
              <a:rPr lang="en-GB" sz="3000"/>
              <a:t>Initiative</a:t>
            </a:r>
          </a:p>
          <a:p>
            <a:pPr lvl="0" rtl="0">
              <a:spcBef>
                <a:spcPts val="0"/>
              </a:spcBef>
              <a:buNone/>
            </a:pPr>
            <a:r>
              <a:rPr lang="en-GB" sz="3000"/>
              <a:t>Principled</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44" name="Shape 144"/>
        <p:cNvGrpSpPr/>
        <p:nvPr/>
      </p:nvGrpSpPr>
      <p:grpSpPr>
        <a:xfrm>
          <a:off x="0" y="0"/>
          <a:ext cx="0" cy="0"/>
          <a:chOff x="0" y="0"/>
          <a:chExt cx="0" cy="0"/>
        </a:xfrm>
      </p:grpSpPr>
      <p:sp>
        <p:nvSpPr>
          <p:cNvPr id="145" name="Shape 145"/>
          <p:cNvSpPr txBox="1"/>
          <p:nvPr>
            <p:ph type="title"/>
          </p:nvPr>
        </p:nvSpPr>
        <p:spPr>
          <a:xfrm>
            <a:off x="311700" y="102125"/>
            <a:ext cx="8520600" cy="4762500"/>
          </a:xfrm>
          <a:prstGeom prst="rect">
            <a:avLst/>
          </a:prstGeom>
        </p:spPr>
        <p:txBody>
          <a:bodyPr anchorCtr="0" anchor="t" bIns="91425" lIns="91425" rIns="91425" wrap="square" tIns="91425">
            <a:noAutofit/>
          </a:bodyPr>
          <a:lstStyle/>
          <a:p>
            <a:pPr lvl="0">
              <a:spcBef>
                <a:spcPts val="0"/>
              </a:spcBef>
              <a:buNone/>
            </a:pPr>
            <a:r>
              <a:rPr b="1" lang="en-GB" sz="2200"/>
              <a:t>Your family are now heading to Turkey. The hope is to get to an airport and be able to fly to England. Once in England, you will be detained at Border Control, but will have the chance to apply for the ‘Living with Family in the UK Visa’ and may be more successful if you are already in the country. </a:t>
            </a:r>
          </a:p>
          <a:p>
            <a:pPr lvl="0">
              <a:spcBef>
                <a:spcPts val="0"/>
              </a:spcBef>
              <a:buNone/>
            </a:pPr>
            <a:r>
              <a:t/>
            </a:r>
            <a:endParaRPr b="1" sz="2200"/>
          </a:p>
          <a:p>
            <a:pPr lvl="0">
              <a:spcBef>
                <a:spcPts val="0"/>
              </a:spcBef>
              <a:buNone/>
            </a:pPr>
            <a:r>
              <a:rPr b="1" lang="en-GB" sz="2200"/>
              <a:t>On your journey to the Turkish border you read a newspaper article on the conditions in the refugee camps there. </a:t>
            </a:r>
          </a:p>
          <a:p>
            <a:pPr lvl="0">
              <a:spcBef>
                <a:spcPts val="0"/>
              </a:spcBef>
              <a:buNone/>
            </a:pPr>
            <a:r>
              <a:t/>
            </a:r>
            <a:endParaRPr b="1" sz="2200"/>
          </a:p>
          <a:p>
            <a:pPr lvl="0">
              <a:spcBef>
                <a:spcPts val="0"/>
              </a:spcBef>
              <a:buNone/>
            </a:pPr>
            <a:r>
              <a:rPr b="1" lang="en-GB" sz="2200"/>
              <a:t>You are going to transition roles in the story now and become the journalist who has written that article. </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49" name="Shape 149"/>
        <p:cNvGrpSpPr/>
        <p:nvPr/>
      </p:nvGrpSpPr>
      <p:grpSpPr>
        <a:xfrm>
          <a:off x="0" y="0"/>
          <a:ext cx="0" cy="0"/>
          <a:chOff x="0" y="0"/>
          <a:chExt cx="0" cy="0"/>
        </a:xfrm>
      </p:grpSpPr>
      <p:sp>
        <p:nvSpPr>
          <p:cNvPr id="150" name="Shape 150"/>
          <p:cNvSpPr txBox="1"/>
          <p:nvPr>
            <p:ph type="title"/>
          </p:nvPr>
        </p:nvSpPr>
        <p:spPr>
          <a:xfrm>
            <a:off x="311700" y="102125"/>
            <a:ext cx="8520600" cy="572700"/>
          </a:xfrm>
          <a:prstGeom prst="rect">
            <a:avLst/>
          </a:prstGeom>
        </p:spPr>
        <p:txBody>
          <a:bodyPr anchorCtr="0" anchor="t" bIns="91425" lIns="91425" rIns="91425" wrap="square" tIns="91425">
            <a:noAutofit/>
          </a:bodyPr>
          <a:lstStyle/>
          <a:p>
            <a:pPr lvl="0" algn="ctr">
              <a:spcBef>
                <a:spcPts val="0"/>
              </a:spcBef>
              <a:buNone/>
            </a:pPr>
            <a:r>
              <a:rPr b="1" lang="en-GB" sz="2200"/>
              <a:t>Conditions in Turkey</a:t>
            </a:r>
          </a:p>
          <a:p>
            <a:pPr lvl="0" rtl="0">
              <a:spcBef>
                <a:spcPts val="0"/>
              </a:spcBef>
              <a:buNone/>
            </a:pPr>
            <a:r>
              <a:t/>
            </a:r>
            <a:endParaRPr b="1" sz="2200"/>
          </a:p>
        </p:txBody>
      </p:sp>
      <p:sp>
        <p:nvSpPr>
          <p:cNvPr descr="More than 2 million refugees and migrants that crossed into Europe last year, fleeing Syria's civil war, currently live in Turkey. Nearly 90 percent of those refugees are now living outside of traditional refugee camps, presenting a whole new set of challenges for international relief agencies. NewsHour Special Correspondent Mike Cerre reports." id="151" name="Shape 151" title="Syrian refugees in Turkey suffer harsh living conditions">
            <a:hlinkClick r:id="rId3"/>
          </p:cNvPr>
          <p:cNvSpPr/>
          <p:nvPr/>
        </p:nvSpPr>
        <p:spPr>
          <a:xfrm>
            <a:off x="1529138" y="579200"/>
            <a:ext cx="6085724" cy="4564300"/>
          </a:xfrm>
          <a:prstGeom prst="rect">
            <a:avLst/>
          </a:prstGeom>
          <a:blipFill>
            <a:blip r:embed="rId4">
              <a:alphaModFix/>
            </a:blip>
            <a:stretch>
              <a:fillRect/>
            </a:stretch>
          </a:blipFill>
          <a:ln>
            <a:noFill/>
          </a:ln>
        </p:spPr>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55" name="Shape 155"/>
        <p:cNvGrpSpPr/>
        <p:nvPr/>
      </p:nvGrpSpPr>
      <p:grpSpPr>
        <a:xfrm>
          <a:off x="0" y="0"/>
          <a:ext cx="0" cy="0"/>
          <a:chOff x="0" y="0"/>
          <a:chExt cx="0" cy="0"/>
        </a:xfrm>
      </p:grpSpPr>
      <p:sp>
        <p:nvSpPr>
          <p:cNvPr id="156" name="Shape 156"/>
          <p:cNvSpPr txBox="1"/>
          <p:nvPr>
            <p:ph type="title"/>
          </p:nvPr>
        </p:nvSpPr>
        <p:spPr>
          <a:xfrm>
            <a:off x="311700" y="121475"/>
            <a:ext cx="8520600" cy="572700"/>
          </a:xfrm>
          <a:prstGeom prst="rect">
            <a:avLst/>
          </a:prstGeom>
        </p:spPr>
        <p:txBody>
          <a:bodyPr anchorCtr="0" anchor="t" bIns="91425" lIns="91425" rIns="91425" wrap="square" tIns="91425">
            <a:noAutofit/>
          </a:bodyPr>
          <a:lstStyle/>
          <a:p>
            <a:pPr lvl="0">
              <a:spcBef>
                <a:spcPts val="0"/>
              </a:spcBef>
              <a:buNone/>
            </a:pPr>
            <a:r>
              <a:rPr b="1" lang="en-GB"/>
              <a:t>An Article on Conditions in Turkey</a:t>
            </a:r>
          </a:p>
        </p:txBody>
      </p:sp>
      <p:sp>
        <p:nvSpPr>
          <p:cNvPr id="157" name="Shape 157"/>
          <p:cNvSpPr txBox="1"/>
          <p:nvPr>
            <p:ph idx="1" type="body"/>
          </p:nvPr>
        </p:nvSpPr>
        <p:spPr>
          <a:xfrm>
            <a:off x="311700" y="739650"/>
            <a:ext cx="8520600" cy="3416400"/>
          </a:xfrm>
          <a:prstGeom prst="rect">
            <a:avLst/>
          </a:prstGeom>
        </p:spPr>
        <p:txBody>
          <a:bodyPr anchorCtr="0" anchor="t" bIns="91425" lIns="91425" rIns="91425" wrap="square" tIns="91425">
            <a:noAutofit/>
          </a:bodyPr>
          <a:lstStyle/>
          <a:p>
            <a:pPr lvl="0">
              <a:spcBef>
                <a:spcPts val="0"/>
              </a:spcBef>
              <a:buNone/>
            </a:pPr>
            <a:r>
              <a:rPr lang="en-GB" sz="2000">
                <a:solidFill>
                  <a:srgbClr val="000000"/>
                </a:solidFill>
              </a:rPr>
              <a:t>You have now become a journalist, reporting on the conditions in the refugee camps along Turkey’s border. Your article is written for a global audience of people who wish to be more informed about what refugees are experiencing. </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61" name="Shape 161"/>
        <p:cNvGrpSpPr/>
        <p:nvPr/>
      </p:nvGrpSpPr>
      <p:grpSpPr>
        <a:xfrm>
          <a:off x="0" y="0"/>
          <a:ext cx="0" cy="0"/>
          <a:chOff x="0" y="0"/>
          <a:chExt cx="0" cy="0"/>
        </a:xfrm>
      </p:grpSpPr>
      <p:sp>
        <p:nvSpPr>
          <p:cNvPr id="162" name="Shape 162"/>
          <p:cNvSpPr txBox="1"/>
          <p:nvPr>
            <p:ph type="title"/>
          </p:nvPr>
        </p:nvSpPr>
        <p:spPr>
          <a:xfrm>
            <a:off x="259775" y="51175"/>
            <a:ext cx="8572500" cy="707400"/>
          </a:xfrm>
          <a:prstGeom prst="rect">
            <a:avLst/>
          </a:prstGeom>
        </p:spPr>
        <p:txBody>
          <a:bodyPr anchorCtr="0" anchor="t" bIns="91425" lIns="91425" rIns="91425" wrap="square" tIns="91425">
            <a:noAutofit/>
          </a:bodyPr>
          <a:lstStyle/>
          <a:p>
            <a:pPr lvl="0" rtl="0" algn="ctr">
              <a:spcBef>
                <a:spcPts val="0"/>
              </a:spcBef>
              <a:buNone/>
            </a:pPr>
            <a:r>
              <a:rPr b="1" lang="en-GB"/>
              <a:t>What is an article?</a:t>
            </a:r>
          </a:p>
        </p:txBody>
      </p:sp>
      <p:sp>
        <p:nvSpPr>
          <p:cNvPr id="163" name="Shape 163"/>
          <p:cNvSpPr txBox="1"/>
          <p:nvPr>
            <p:ph idx="1" type="body"/>
          </p:nvPr>
        </p:nvSpPr>
        <p:spPr>
          <a:xfrm>
            <a:off x="93525" y="659150"/>
            <a:ext cx="5372100" cy="4328400"/>
          </a:xfrm>
          <a:prstGeom prst="rect">
            <a:avLst/>
          </a:prstGeom>
        </p:spPr>
        <p:txBody>
          <a:bodyPr anchorCtr="0" anchor="t" bIns="91425" lIns="91425" rIns="91425" wrap="square" tIns="91425">
            <a:noAutofit/>
          </a:bodyPr>
          <a:lstStyle/>
          <a:p>
            <a:pPr lvl="0" rtl="0">
              <a:spcBef>
                <a:spcPts val="0"/>
              </a:spcBef>
              <a:buNone/>
            </a:pPr>
            <a:r>
              <a:rPr lang="en-GB" sz="2000">
                <a:solidFill>
                  <a:srgbClr val="000000"/>
                </a:solidFill>
              </a:rPr>
              <a:t>An article is designed to inform and persuade the reader about a specific topic or issue. </a:t>
            </a:r>
          </a:p>
          <a:p>
            <a:pPr lvl="0" rtl="0">
              <a:spcBef>
                <a:spcPts val="0"/>
              </a:spcBef>
              <a:buNone/>
            </a:pPr>
            <a:r>
              <a:rPr lang="en-GB" sz="2000">
                <a:solidFill>
                  <a:srgbClr val="000000"/>
                </a:solidFill>
              </a:rPr>
              <a:t>They are written in the 3rd Person.</a:t>
            </a:r>
          </a:p>
          <a:p>
            <a:pPr lvl="0">
              <a:spcBef>
                <a:spcPts val="0"/>
              </a:spcBef>
              <a:buNone/>
            </a:pPr>
            <a:r>
              <a:rPr lang="en-GB" sz="2000">
                <a:solidFill>
                  <a:srgbClr val="000000"/>
                </a:solidFill>
              </a:rPr>
              <a:t>They begin with a catchy title.</a:t>
            </a:r>
          </a:p>
          <a:p>
            <a:pPr lvl="0">
              <a:spcBef>
                <a:spcPts val="0"/>
              </a:spcBef>
              <a:buNone/>
            </a:pPr>
            <a:r>
              <a:rPr lang="en-GB" sz="2000">
                <a:solidFill>
                  <a:srgbClr val="000000"/>
                </a:solidFill>
              </a:rPr>
              <a:t>They have a ‘by’ line to show who wrote the article. </a:t>
            </a:r>
          </a:p>
          <a:p>
            <a:pPr lvl="0">
              <a:spcBef>
                <a:spcPts val="0"/>
              </a:spcBef>
              <a:buNone/>
            </a:pPr>
            <a:r>
              <a:rPr lang="en-GB" sz="2000">
                <a:solidFill>
                  <a:srgbClr val="000000"/>
                </a:solidFill>
              </a:rPr>
              <a:t>The first paragraph establishes who, what, where, when and why. </a:t>
            </a:r>
          </a:p>
          <a:p>
            <a:pPr lvl="0" rtl="0">
              <a:spcBef>
                <a:spcPts val="0"/>
              </a:spcBef>
              <a:buNone/>
            </a:pPr>
            <a:r>
              <a:rPr lang="en-GB" sz="2000">
                <a:solidFill>
                  <a:srgbClr val="000000"/>
                </a:solidFill>
              </a:rPr>
              <a:t>They use quotes from identified sources. </a:t>
            </a:r>
          </a:p>
        </p:txBody>
      </p:sp>
      <p:pic>
        <p:nvPicPr>
          <p:cNvPr id="164" name="Shape 164"/>
          <p:cNvPicPr preferRelativeResize="0"/>
          <p:nvPr/>
        </p:nvPicPr>
        <p:blipFill>
          <a:blip r:embed="rId3">
            <a:alphaModFix/>
          </a:blip>
          <a:stretch>
            <a:fillRect/>
          </a:stretch>
        </p:blipFill>
        <p:spPr>
          <a:xfrm>
            <a:off x="5618025" y="910975"/>
            <a:ext cx="3173431" cy="40801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68" name="Shape 168"/>
        <p:cNvGrpSpPr/>
        <p:nvPr/>
      </p:nvGrpSpPr>
      <p:grpSpPr>
        <a:xfrm>
          <a:off x="0" y="0"/>
          <a:ext cx="0" cy="0"/>
          <a:chOff x="0" y="0"/>
          <a:chExt cx="0" cy="0"/>
        </a:xfrm>
      </p:grpSpPr>
      <p:sp>
        <p:nvSpPr>
          <p:cNvPr id="169" name="Shape 169"/>
          <p:cNvSpPr txBox="1"/>
          <p:nvPr>
            <p:ph type="title"/>
          </p:nvPr>
        </p:nvSpPr>
        <p:spPr>
          <a:xfrm>
            <a:off x="259775" y="51175"/>
            <a:ext cx="8572500" cy="707400"/>
          </a:xfrm>
          <a:prstGeom prst="rect">
            <a:avLst/>
          </a:prstGeom>
        </p:spPr>
        <p:txBody>
          <a:bodyPr anchorCtr="0" anchor="t" bIns="91425" lIns="91425" rIns="91425" wrap="square" tIns="91425">
            <a:noAutofit/>
          </a:bodyPr>
          <a:lstStyle/>
          <a:p>
            <a:pPr lvl="0" rtl="0" algn="ctr">
              <a:spcBef>
                <a:spcPts val="0"/>
              </a:spcBef>
              <a:buNone/>
            </a:pPr>
            <a:r>
              <a:rPr b="1" lang="en-GB"/>
              <a:t>Your Task</a:t>
            </a:r>
          </a:p>
        </p:txBody>
      </p:sp>
      <p:sp>
        <p:nvSpPr>
          <p:cNvPr id="170" name="Shape 170"/>
          <p:cNvSpPr txBox="1"/>
          <p:nvPr>
            <p:ph idx="1" type="body"/>
          </p:nvPr>
        </p:nvSpPr>
        <p:spPr>
          <a:xfrm>
            <a:off x="259775" y="615925"/>
            <a:ext cx="5445600" cy="4230000"/>
          </a:xfrm>
          <a:prstGeom prst="rect">
            <a:avLst/>
          </a:prstGeom>
        </p:spPr>
        <p:txBody>
          <a:bodyPr anchorCtr="0" anchor="t" bIns="91425" lIns="91425" rIns="91425" wrap="square" tIns="91425">
            <a:noAutofit/>
          </a:bodyPr>
          <a:lstStyle/>
          <a:p>
            <a:pPr lvl="0">
              <a:spcBef>
                <a:spcPts val="0"/>
              </a:spcBef>
              <a:buNone/>
            </a:pPr>
            <a:r>
              <a:rPr lang="en-GB" sz="2200">
                <a:solidFill>
                  <a:srgbClr val="000000"/>
                </a:solidFill>
              </a:rPr>
              <a:t>You are to write an article explaining the conditions experienced by Syrian refugees living in Turkey.</a:t>
            </a:r>
          </a:p>
          <a:p>
            <a:pPr lvl="0" rtl="0">
              <a:spcBef>
                <a:spcPts val="0"/>
              </a:spcBef>
              <a:buNone/>
            </a:pPr>
            <a:r>
              <a:rPr b="1" lang="en-GB" sz="2200">
                <a:solidFill>
                  <a:srgbClr val="000000"/>
                </a:solidFill>
              </a:rPr>
              <a:t>Genre</a:t>
            </a:r>
            <a:r>
              <a:rPr lang="en-GB" sz="2200">
                <a:solidFill>
                  <a:srgbClr val="000000"/>
                </a:solidFill>
              </a:rPr>
              <a:t>: Article</a:t>
            </a:r>
          </a:p>
          <a:p>
            <a:pPr lvl="0" rtl="0">
              <a:spcBef>
                <a:spcPts val="0"/>
              </a:spcBef>
              <a:buNone/>
            </a:pPr>
            <a:r>
              <a:rPr b="1" lang="en-GB" sz="2200">
                <a:solidFill>
                  <a:srgbClr val="000000"/>
                </a:solidFill>
              </a:rPr>
              <a:t>Audience</a:t>
            </a:r>
            <a:r>
              <a:rPr lang="en-GB" sz="2200">
                <a:solidFill>
                  <a:srgbClr val="000000"/>
                </a:solidFill>
              </a:rPr>
              <a:t>: readers of the newspaper</a:t>
            </a:r>
          </a:p>
          <a:p>
            <a:pPr lvl="0" rtl="0">
              <a:spcBef>
                <a:spcPts val="0"/>
              </a:spcBef>
              <a:buNone/>
            </a:pPr>
            <a:r>
              <a:rPr b="1" lang="en-GB" sz="2200">
                <a:solidFill>
                  <a:srgbClr val="000000"/>
                </a:solidFill>
              </a:rPr>
              <a:t>Purpose</a:t>
            </a:r>
            <a:r>
              <a:rPr lang="en-GB" sz="2200">
                <a:solidFill>
                  <a:srgbClr val="000000"/>
                </a:solidFill>
              </a:rPr>
              <a:t>: To provide them with information about the experiences of Syrian refugees in Turkey and what will happen to them next. </a:t>
            </a:r>
          </a:p>
        </p:txBody>
      </p:sp>
      <p:pic>
        <p:nvPicPr>
          <p:cNvPr id="171" name="Shape 171"/>
          <p:cNvPicPr preferRelativeResize="0"/>
          <p:nvPr/>
        </p:nvPicPr>
        <p:blipFill>
          <a:blip r:embed="rId3">
            <a:alphaModFix/>
          </a:blip>
          <a:stretch>
            <a:fillRect/>
          </a:stretch>
        </p:blipFill>
        <p:spPr>
          <a:xfrm>
            <a:off x="5857775" y="910975"/>
            <a:ext cx="3133825" cy="402920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75" name="Shape 175"/>
        <p:cNvGrpSpPr/>
        <p:nvPr/>
      </p:nvGrpSpPr>
      <p:grpSpPr>
        <a:xfrm>
          <a:off x="0" y="0"/>
          <a:ext cx="0" cy="0"/>
          <a:chOff x="0" y="0"/>
          <a:chExt cx="0" cy="0"/>
        </a:xfrm>
      </p:grpSpPr>
      <p:sp>
        <p:nvSpPr>
          <p:cNvPr id="176" name="Shape 176"/>
          <p:cNvSpPr txBox="1"/>
          <p:nvPr>
            <p:ph type="title"/>
          </p:nvPr>
        </p:nvSpPr>
        <p:spPr>
          <a:xfrm>
            <a:off x="311700" y="445025"/>
            <a:ext cx="8520600" cy="572700"/>
          </a:xfrm>
          <a:prstGeom prst="rect">
            <a:avLst/>
          </a:prstGeom>
        </p:spPr>
        <p:txBody>
          <a:bodyPr anchorCtr="0" anchor="t" bIns="91425" lIns="91425" rIns="91425" wrap="square" tIns="91425">
            <a:noAutofit/>
          </a:bodyPr>
          <a:lstStyle/>
          <a:p>
            <a:pPr lvl="0" rtl="0">
              <a:spcBef>
                <a:spcPts val="0"/>
              </a:spcBef>
              <a:buNone/>
            </a:pPr>
            <a:r>
              <a:rPr b="1" lang="en-GB"/>
              <a:t>An Article: Begin with a memorable title</a:t>
            </a:r>
          </a:p>
        </p:txBody>
      </p:sp>
      <p:sp>
        <p:nvSpPr>
          <p:cNvPr id="177" name="Shape 177"/>
          <p:cNvSpPr txBox="1"/>
          <p:nvPr>
            <p:ph idx="1" type="body"/>
          </p:nvPr>
        </p:nvSpPr>
        <p:spPr>
          <a:xfrm>
            <a:off x="311700" y="1152475"/>
            <a:ext cx="8520600" cy="3416400"/>
          </a:xfrm>
          <a:prstGeom prst="rect">
            <a:avLst/>
          </a:prstGeom>
        </p:spPr>
        <p:txBody>
          <a:bodyPr anchorCtr="0" anchor="t" bIns="91425" lIns="91425" rIns="91425" wrap="square" tIns="91425">
            <a:noAutofit/>
          </a:bodyPr>
          <a:lstStyle/>
          <a:p>
            <a:pPr lvl="0">
              <a:spcBef>
                <a:spcPts val="0"/>
              </a:spcBef>
              <a:buNone/>
            </a:pPr>
            <a:r>
              <a:rPr lang="en-GB" sz="2000">
                <a:solidFill>
                  <a:srgbClr val="000000"/>
                </a:solidFill>
              </a:rPr>
              <a:t>By Line</a:t>
            </a:r>
          </a:p>
          <a:p>
            <a:pPr lvl="0">
              <a:spcBef>
                <a:spcPts val="0"/>
              </a:spcBef>
              <a:buNone/>
            </a:pPr>
            <a:r>
              <a:rPr lang="en-GB" sz="2000">
                <a:solidFill>
                  <a:srgbClr val="000000"/>
                </a:solidFill>
              </a:rPr>
              <a:t>First paragraph: establish the who, what, where, when and why</a:t>
            </a:r>
          </a:p>
          <a:p>
            <a:pPr lvl="0">
              <a:spcBef>
                <a:spcPts val="0"/>
              </a:spcBef>
              <a:buNone/>
            </a:pPr>
            <a:r>
              <a:rPr lang="en-GB" sz="2000">
                <a:solidFill>
                  <a:srgbClr val="000000"/>
                </a:solidFill>
              </a:rPr>
              <a:t>Central paragraphs: provide more detailed information regarding the conditions in refugee camps, settlements, those trying to get to Europe, Aid Organisations helping, including quotes by a variety of people to lend credibility to the article</a:t>
            </a:r>
          </a:p>
          <a:p>
            <a:pPr lvl="0">
              <a:spcBef>
                <a:spcPts val="0"/>
              </a:spcBef>
              <a:buNone/>
            </a:pPr>
            <a:r>
              <a:rPr lang="en-GB" sz="2000">
                <a:solidFill>
                  <a:srgbClr val="000000"/>
                </a:solidFill>
              </a:rPr>
              <a:t>Final paragraph: looks to explain what will be happening in the future</a:t>
            </a:r>
          </a:p>
          <a:p>
            <a:pPr lvl="0" rtl="0">
              <a:spcBef>
                <a:spcPts val="0"/>
              </a:spcBef>
              <a:buNone/>
            </a:pPr>
            <a:r>
              <a:t/>
            </a:r>
            <a:endParaRPr sz="2000">
              <a:solidFill>
                <a:srgbClr val="0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81" name="Shape 181"/>
        <p:cNvGrpSpPr/>
        <p:nvPr/>
      </p:nvGrpSpPr>
      <p:grpSpPr>
        <a:xfrm>
          <a:off x="0" y="0"/>
          <a:ext cx="0" cy="0"/>
          <a:chOff x="0" y="0"/>
          <a:chExt cx="0" cy="0"/>
        </a:xfrm>
      </p:grpSpPr>
      <p:sp>
        <p:nvSpPr>
          <p:cNvPr id="182" name="Shape 182"/>
          <p:cNvSpPr txBox="1"/>
          <p:nvPr>
            <p:ph type="title"/>
          </p:nvPr>
        </p:nvSpPr>
        <p:spPr>
          <a:xfrm>
            <a:off x="311700" y="145000"/>
            <a:ext cx="8520600" cy="572700"/>
          </a:xfrm>
          <a:prstGeom prst="rect">
            <a:avLst/>
          </a:prstGeom>
        </p:spPr>
        <p:txBody>
          <a:bodyPr anchorCtr="0" anchor="t" bIns="91425" lIns="91425" rIns="91425" wrap="square" tIns="91425">
            <a:noAutofit/>
          </a:bodyPr>
          <a:lstStyle/>
          <a:p>
            <a:pPr lvl="0" rtl="0">
              <a:spcBef>
                <a:spcPts val="0"/>
              </a:spcBef>
              <a:buNone/>
            </a:pPr>
            <a:r>
              <a:rPr lang="en-GB" u="sng"/>
              <a:t>Peer Assessment</a:t>
            </a:r>
          </a:p>
        </p:txBody>
      </p:sp>
      <p:sp>
        <p:nvSpPr>
          <p:cNvPr id="183" name="Shape 183"/>
          <p:cNvSpPr txBox="1"/>
          <p:nvPr>
            <p:ph idx="1" type="body"/>
          </p:nvPr>
        </p:nvSpPr>
        <p:spPr>
          <a:xfrm>
            <a:off x="311700" y="938150"/>
            <a:ext cx="5451000" cy="3416400"/>
          </a:xfrm>
          <a:prstGeom prst="rect">
            <a:avLst/>
          </a:prstGeom>
        </p:spPr>
        <p:txBody>
          <a:bodyPr anchorCtr="0" anchor="t" bIns="91425" lIns="91425" rIns="91425" wrap="square" tIns="91425">
            <a:noAutofit/>
          </a:bodyPr>
          <a:lstStyle/>
          <a:p>
            <a:pPr lvl="0" rtl="0">
              <a:spcBef>
                <a:spcPts val="0"/>
              </a:spcBef>
              <a:buNone/>
            </a:pPr>
            <a:r>
              <a:rPr lang="en-GB" sz="2000">
                <a:solidFill>
                  <a:srgbClr val="000000"/>
                </a:solidFill>
              </a:rPr>
              <a:t>Swap your book with a partner and peer assess their work in purple pen. You should mark for: </a:t>
            </a:r>
          </a:p>
          <a:p>
            <a:pPr indent="-355600" lvl="0" marL="457200" rtl="0">
              <a:spcBef>
                <a:spcPts val="0"/>
              </a:spcBef>
              <a:spcAft>
                <a:spcPts val="0"/>
              </a:spcAft>
              <a:buClr>
                <a:srgbClr val="000000"/>
              </a:buClr>
              <a:buSzPct val="100000"/>
            </a:pPr>
            <a:r>
              <a:rPr lang="en-GB" sz="2000">
                <a:solidFill>
                  <a:srgbClr val="000000"/>
                </a:solidFill>
              </a:rPr>
              <a:t>Correct capital letter use (C)</a:t>
            </a:r>
          </a:p>
          <a:p>
            <a:pPr indent="-355600" lvl="0" marL="457200" rtl="0">
              <a:spcBef>
                <a:spcPts val="0"/>
              </a:spcBef>
              <a:spcAft>
                <a:spcPts val="0"/>
              </a:spcAft>
              <a:buClr>
                <a:srgbClr val="000000"/>
              </a:buClr>
              <a:buSzPct val="100000"/>
            </a:pPr>
            <a:r>
              <a:rPr lang="en-GB" sz="2000">
                <a:solidFill>
                  <a:srgbClr val="000000"/>
                </a:solidFill>
              </a:rPr>
              <a:t>Use of correct sentence structure (NS)</a:t>
            </a:r>
          </a:p>
          <a:p>
            <a:pPr indent="-355600" lvl="0" marL="457200" rtl="0">
              <a:spcBef>
                <a:spcPts val="0"/>
              </a:spcBef>
              <a:spcAft>
                <a:spcPts val="0"/>
              </a:spcAft>
              <a:buClr>
                <a:srgbClr val="000000"/>
              </a:buClr>
              <a:buSzPct val="100000"/>
            </a:pPr>
            <a:r>
              <a:rPr lang="en-GB" sz="2000">
                <a:solidFill>
                  <a:srgbClr val="000000"/>
                </a:solidFill>
              </a:rPr>
              <a:t>Written in 3rd Person </a:t>
            </a:r>
          </a:p>
          <a:p>
            <a:pPr indent="-355600" lvl="0" marL="457200" rtl="0">
              <a:spcBef>
                <a:spcPts val="0"/>
              </a:spcBef>
              <a:spcAft>
                <a:spcPts val="0"/>
              </a:spcAft>
              <a:buClr>
                <a:srgbClr val="000000"/>
              </a:buClr>
              <a:buSzPct val="100000"/>
            </a:pPr>
            <a:r>
              <a:rPr lang="en-GB" sz="2000">
                <a:solidFill>
                  <a:srgbClr val="000000"/>
                </a:solidFill>
              </a:rPr>
              <a:t>Written in a formal style</a:t>
            </a:r>
          </a:p>
          <a:p>
            <a:pPr indent="-355600" lvl="0" marL="457200" rtl="0">
              <a:spcBef>
                <a:spcPts val="0"/>
              </a:spcBef>
              <a:buClr>
                <a:srgbClr val="000000"/>
              </a:buClr>
              <a:buSzPct val="100000"/>
            </a:pPr>
            <a:r>
              <a:rPr lang="en-GB" sz="2000">
                <a:solidFill>
                  <a:srgbClr val="000000"/>
                </a:solidFill>
              </a:rPr>
              <a:t>Is detailed and accurate</a:t>
            </a:r>
          </a:p>
          <a:p>
            <a:pPr lvl="0" rtl="0">
              <a:spcBef>
                <a:spcPts val="0"/>
              </a:spcBef>
              <a:buNone/>
            </a:pPr>
            <a:r>
              <a:rPr lang="en-GB" sz="2000">
                <a:solidFill>
                  <a:srgbClr val="000000"/>
                </a:solidFill>
              </a:rPr>
              <a:t>Provide a WWW and EBL.</a:t>
            </a:r>
          </a:p>
        </p:txBody>
      </p:sp>
      <p:pic>
        <p:nvPicPr>
          <p:cNvPr id="184" name="Shape 184"/>
          <p:cNvPicPr preferRelativeResize="0"/>
          <p:nvPr/>
        </p:nvPicPr>
        <p:blipFill>
          <a:blip r:embed="rId3">
            <a:alphaModFix/>
          </a:blip>
          <a:stretch>
            <a:fillRect/>
          </a:stretch>
        </p:blipFill>
        <p:spPr>
          <a:xfrm>
            <a:off x="5762688" y="989000"/>
            <a:ext cx="3381375" cy="3314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88" name="Shape 188"/>
        <p:cNvGrpSpPr/>
        <p:nvPr/>
      </p:nvGrpSpPr>
      <p:grpSpPr>
        <a:xfrm>
          <a:off x="0" y="0"/>
          <a:ext cx="0" cy="0"/>
          <a:chOff x="0" y="0"/>
          <a:chExt cx="0" cy="0"/>
        </a:xfrm>
      </p:grpSpPr>
      <p:pic>
        <p:nvPicPr>
          <p:cNvPr id="189" name="Shape 189"/>
          <p:cNvPicPr preferRelativeResize="0"/>
          <p:nvPr/>
        </p:nvPicPr>
        <p:blipFill>
          <a:blip r:embed="rId3">
            <a:alphaModFix/>
          </a:blip>
          <a:stretch>
            <a:fillRect/>
          </a:stretch>
        </p:blipFill>
        <p:spPr>
          <a:xfrm>
            <a:off x="0" y="0"/>
            <a:ext cx="4330099" cy="5143500"/>
          </a:xfrm>
          <a:prstGeom prst="rect">
            <a:avLst/>
          </a:prstGeom>
          <a:noFill/>
          <a:ln>
            <a:noFill/>
          </a:ln>
        </p:spPr>
      </p:pic>
      <p:sp>
        <p:nvSpPr>
          <p:cNvPr id="190" name="Shape 190"/>
          <p:cNvSpPr txBox="1"/>
          <p:nvPr/>
        </p:nvSpPr>
        <p:spPr>
          <a:xfrm>
            <a:off x="4974425" y="1078275"/>
            <a:ext cx="3456900" cy="1136400"/>
          </a:xfrm>
          <a:prstGeom prst="rect">
            <a:avLst/>
          </a:prstGeom>
          <a:noFill/>
          <a:ln>
            <a:noFill/>
          </a:ln>
        </p:spPr>
        <p:txBody>
          <a:bodyPr anchorCtr="0" anchor="t" bIns="91425" lIns="91425" rIns="91425" wrap="square" tIns="91425">
            <a:noAutofit/>
          </a:bodyPr>
          <a:lstStyle/>
          <a:p>
            <a:pPr lvl="0">
              <a:spcBef>
                <a:spcPts val="0"/>
              </a:spcBef>
              <a:buClr>
                <a:schemeClr val="dk1"/>
              </a:buClr>
              <a:buSzPct val="36666"/>
              <a:buFont typeface="Arial"/>
              <a:buNone/>
            </a:pPr>
            <a:r>
              <a:rPr lang="en-GB" sz="3000">
                <a:solidFill>
                  <a:schemeClr val="dk1"/>
                </a:solidFill>
              </a:rPr>
              <a:t>How did you use these today? </a:t>
            </a:r>
          </a:p>
          <a:p>
            <a:pPr lvl="0">
              <a:spcBef>
                <a:spcPts val="0"/>
              </a:spcBef>
              <a:buClr>
                <a:schemeClr val="dk1"/>
              </a:buClr>
              <a:buSzPct val="36666"/>
              <a:buFont typeface="Arial"/>
              <a:buNone/>
            </a:pPr>
            <a:r>
              <a:rPr lang="en-GB" sz="3000">
                <a:solidFill>
                  <a:schemeClr val="dk1"/>
                </a:solidFill>
              </a:rPr>
              <a:t>Knowledgeable</a:t>
            </a:r>
          </a:p>
          <a:p>
            <a:pPr lvl="0">
              <a:spcBef>
                <a:spcPts val="0"/>
              </a:spcBef>
              <a:buClr>
                <a:schemeClr val="dk1"/>
              </a:buClr>
              <a:buSzPct val="36666"/>
              <a:buFont typeface="Arial"/>
              <a:buNone/>
            </a:pPr>
            <a:r>
              <a:rPr lang="en-GB" sz="3000">
                <a:solidFill>
                  <a:schemeClr val="dk1"/>
                </a:solidFill>
              </a:rPr>
              <a:t>Initiative</a:t>
            </a:r>
          </a:p>
          <a:p>
            <a:pPr lvl="0">
              <a:spcBef>
                <a:spcPts val="0"/>
              </a:spcBef>
              <a:buClr>
                <a:schemeClr val="dk1"/>
              </a:buClr>
              <a:buSzPct val="36666"/>
              <a:buFont typeface="Arial"/>
              <a:buNone/>
            </a:pPr>
            <a:r>
              <a:rPr lang="en-GB" sz="3000">
                <a:solidFill>
                  <a:schemeClr val="dk1"/>
                </a:solidFill>
              </a:rPr>
              <a:t>Principled</a:t>
            </a:r>
          </a:p>
          <a:p>
            <a:pPr lvl="0" rtl="0">
              <a:spcBef>
                <a:spcPts val="0"/>
              </a:spcBef>
              <a:buNone/>
            </a:pPr>
            <a:r>
              <a:t/>
            </a:r>
            <a:endParaRPr sz="3000"/>
          </a:p>
        </p:txBody>
      </p:sp>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