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6" r:id="rId3"/>
    <p:sldMasterId id="214748367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Permanent Marker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ermanentMarker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27272"/>
              <a:buChar char="●"/>
              <a:defRPr sz="1100"/>
            </a:lvl1pPr>
            <a:lvl2pPr lvl="1">
              <a:spcBef>
                <a:spcPts val="0"/>
              </a:spcBef>
              <a:buSzPct val="127272"/>
              <a:buChar char="○"/>
              <a:defRPr sz="1100"/>
            </a:lvl2pPr>
            <a:lvl3pPr lvl="2">
              <a:spcBef>
                <a:spcPts val="0"/>
              </a:spcBef>
              <a:buSzPct val="127272"/>
              <a:buChar char="■"/>
              <a:defRPr sz="1100"/>
            </a:lvl3pPr>
            <a:lvl4pPr lvl="3">
              <a:spcBef>
                <a:spcPts val="0"/>
              </a:spcBef>
              <a:buSzPct val="127272"/>
              <a:buChar char="●"/>
              <a:defRPr sz="1100"/>
            </a:lvl4pPr>
            <a:lvl5pPr lvl="4">
              <a:spcBef>
                <a:spcPts val="0"/>
              </a:spcBef>
              <a:buSzPct val="127272"/>
              <a:buChar char="○"/>
              <a:defRPr sz="1100"/>
            </a:lvl5pPr>
            <a:lvl6pPr lvl="5">
              <a:spcBef>
                <a:spcPts val="0"/>
              </a:spcBef>
              <a:buSzPct val="127272"/>
              <a:buChar char="■"/>
              <a:defRPr sz="1100"/>
            </a:lvl6pPr>
            <a:lvl7pPr lvl="6">
              <a:spcBef>
                <a:spcPts val="0"/>
              </a:spcBef>
              <a:buSzPct val="127272"/>
              <a:buChar char="●"/>
              <a:defRPr sz="1100"/>
            </a:lvl7pPr>
            <a:lvl8pPr lvl="7">
              <a:spcBef>
                <a:spcPts val="0"/>
              </a:spcBef>
              <a:buSzPct val="127272"/>
              <a:buChar char="○"/>
              <a:defRPr sz="1100"/>
            </a:lvl8pPr>
            <a:lvl9pPr lvl="8">
              <a:spcBef>
                <a:spcPts val="0"/>
              </a:spcBef>
              <a:buSzPct val="127272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Shape 17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Shape 1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">
  <p:cSld name="Title and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x="892969" y="1366242"/>
            <a:ext cx="7358100" cy="1239000"/>
          </a:xfrm>
          <a:prstGeom prst="rect">
            <a:avLst/>
          </a:prstGeom>
          <a:noFill/>
          <a:ln>
            <a:noFill/>
          </a:ln>
        </p:spPr>
        <p:txBody>
          <a:bodyPr anchorCtr="0" anchor="b" bIns="58925" lIns="58925" rIns="58925" wrap="square" tIns="589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2921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5842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8890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11811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892969" y="2625328"/>
            <a:ext cx="73581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925" lIns="58925" rIns="58925" wrap="square" tIns="589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2921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5842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8890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11811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2921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5842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8890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11811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itle and Content 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x="892969" y="133945"/>
            <a:ext cx="7358100" cy="12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925" lIns="58925" rIns="58925" wrap="square" tIns="589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indent="0" lvl="5" marL="2921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indent="0" lvl="6" marL="5842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indent="0" lvl="7" marL="8890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indent="0" lvl="8" marL="11811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892969" y="1567160"/>
            <a:ext cx="3482700" cy="30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925" lIns="58925" rIns="58925" wrap="square" tIns="58925"/>
          <a:lstStyle>
            <a:lvl1pPr indent="-152400" lvl="0" marL="2667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139700" lvl="1" marL="4699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152400" lvl="2" marL="7239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152400" lvl="3" marL="9652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139700" lvl="4" marL="12065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152400" lvl="5" marL="15113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152400" lvl="6" marL="18034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152400" lvl="7" marL="20955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139700" lvl="8" marL="23876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itle and Content 2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type="title"/>
          </p:nvPr>
        </p:nvSpPr>
        <p:spPr>
          <a:xfrm>
            <a:off x="892969" y="133945"/>
            <a:ext cx="7358100" cy="12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925" lIns="58925" rIns="58925" wrap="square" tIns="589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indent="0" lvl="5" marL="2921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indent="0" lvl="6" marL="5842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indent="0" lvl="7" marL="8890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indent="0" lvl="8" marL="11811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892969" y="1567160"/>
            <a:ext cx="7358100" cy="30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925" lIns="58925" rIns="58925" wrap="square" tIns="58925"/>
          <a:lstStyle>
            <a:lvl1pPr indent="-152400" lvl="0" marL="2667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139700" lvl="1" marL="4699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152400" lvl="2" marL="7239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152400" lvl="3" marL="9652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139700" lvl="4" marL="12065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152400" lvl="5" marL="15113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152400" lvl="6" marL="18034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152400" lvl="7" marL="20955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139700" lvl="8" marL="23876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rtl="0" algn="ctr">
              <a:spcBef>
                <a:spcPts val="0"/>
              </a:spcBef>
              <a:buSzPct val="100000"/>
              <a:defRPr sz="5200"/>
            </a:lvl1pPr>
            <a:lvl2pPr lvl="1" rtl="0" algn="ctr">
              <a:spcBef>
                <a:spcPts val="0"/>
              </a:spcBef>
              <a:buSzPct val="100000"/>
              <a:defRPr sz="5200"/>
            </a:lvl2pPr>
            <a:lvl3pPr lvl="2" rtl="0" algn="ctr">
              <a:spcBef>
                <a:spcPts val="0"/>
              </a:spcBef>
              <a:buSzPct val="100000"/>
              <a:defRPr sz="5200"/>
            </a:lvl3pPr>
            <a:lvl4pPr lvl="3" rtl="0" algn="ctr">
              <a:spcBef>
                <a:spcPts val="0"/>
              </a:spcBef>
              <a:buSzPct val="100000"/>
              <a:defRPr sz="5200"/>
            </a:lvl4pPr>
            <a:lvl5pPr lvl="4" rtl="0" algn="ctr">
              <a:spcBef>
                <a:spcPts val="0"/>
              </a:spcBef>
              <a:buSzPct val="100000"/>
              <a:defRPr sz="5200"/>
            </a:lvl5pPr>
            <a:lvl6pPr lvl="5" rtl="0" algn="ctr">
              <a:spcBef>
                <a:spcPts val="0"/>
              </a:spcBef>
              <a:buSzPct val="100000"/>
              <a:defRPr sz="5200"/>
            </a:lvl6pPr>
            <a:lvl7pPr lvl="6" rtl="0" algn="ctr">
              <a:spcBef>
                <a:spcPts val="0"/>
              </a:spcBef>
              <a:buSzPct val="100000"/>
              <a:defRPr sz="5200"/>
            </a:lvl7pPr>
            <a:lvl8pPr lvl="7" rtl="0" algn="ctr">
              <a:spcBef>
                <a:spcPts val="0"/>
              </a:spcBef>
              <a:buSzPct val="100000"/>
              <a:defRPr sz="5200"/>
            </a:lvl8pPr>
            <a:lvl9pPr lvl="8" rtl="0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65" name="Shape 6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66" name="Shape 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rtl="0" algn="ctr">
              <a:spcBef>
                <a:spcPts val="0"/>
              </a:spcBef>
              <a:buSzPct val="100000"/>
              <a:defRPr sz="3600"/>
            </a:lvl1pPr>
            <a:lvl2pPr lvl="1" rtl="0" algn="ctr">
              <a:spcBef>
                <a:spcPts val="0"/>
              </a:spcBef>
              <a:buSzPct val="100000"/>
              <a:defRPr sz="3600"/>
            </a:lvl2pPr>
            <a:lvl3pPr lvl="2" rtl="0" algn="ctr">
              <a:spcBef>
                <a:spcPts val="0"/>
              </a:spcBef>
              <a:buSzPct val="100000"/>
              <a:defRPr sz="3600"/>
            </a:lvl3pPr>
            <a:lvl4pPr lvl="3" rtl="0" algn="ctr">
              <a:spcBef>
                <a:spcPts val="0"/>
              </a:spcBef>
              <a:buSzPct val="100000"/>
              <a:defRPr sz="3600"/>
            </a:lvl4pPr>
            <a:lvl5pPr lvl="4" rtl="0" algn="ctr">
              <a:spcBef>
                <a:spcPts val="0"/>
              </a:spcBef>
              <a:buSzPct val="100000"/>
              <a:defRPr sz="3600"/>
            </a:lvl5pPr>
            <a:lvl6pPr lvl="5" rtl="0" algn="ctr">
              <a:spcBef>
                <a:spcPts val="0"/>
              </a:spcBef>
              <a:buSzPct val="100000"/>
              <a:defRPr sz="3600"/>
            </a:lvl6pPr>
            <a:lvl7pPr lvl="6" rtl="0" algn="ctr">
              <a:spcBef>
                <a:spcPts val="0"/>
              </a:spcBef>
              <a:buSzPct val="100000"/>
              <a:defRPr sz="3600"/>
            </a:lvl7pPr>
            <a:lvl8pPr lvl="7" rtl="0" algn="ctr">
              <a:spcBef>
                <a:spcPts val="0"/>
              </a:spcBef>
              <a:buSzPct val="100000"/>
              <a:defRPr sz="3600"/>
            </a:lvl8pPr>
            <a:lvl9pPr lvl="8" rtl="0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69" name="Shape 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73" name="Shape 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77" name="Shape 7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81" name="Shape 8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85" name="Shape 8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rtl="0">
              <a:spcBef>
                <a:spcPts val="0"/>
              </a:spcBef>
              <a:buSzPct val="100000"/>
              <a:defRPr sz="4800"/>
            </a:lvl1pPr>
            <a:lvl2pPr lvl="1" rtl="0">
              <a:spcBef>
                <a:spcPts val="0"/>
              </a:spcBef>
              <a:buSzPct val="100000"/>
              <a:defRPr sz="4800"/>
            </a:lvl2pPr>
            <a:lvl3pPr lvl="2" rtl="0">
              <a:spcBef>
                <a:spcPts val="0"/>
              </a:spcBef>
              <a:buSzPct val="100000"/>
              <a:defRPr sz="4800"/>
            </a:lvl3pPr>
            <a:lvl4pPr lvl="3" rtl="0">
              <a:spcBef>
                <a:spcPts val="0"/>
              </a:spcBef>
              <a:buSzPct val="100000"/>
              <a:defRPr sz="4800"/>
            </a:lvl4pPr>
            <a:lvl5pPr lvl="4" rtl="0">
              <a:spcBef>
                <a:spcPts val="0"/>
              </a:spcBef>
              <a:buSzPct val="100000"/>
              <a:defRPr sz="4800"/>
            </a:lvl5pPr>
            <a:lvl6pPr lvl="5" rtl="0">
              <a:spcBef>
                <a:spcPts val="0"/>
              </a:spcBef>
              <a:buSzPct val="100000"/>
              <a:defRPr sz="4800"/>
            </a:lvl6pPr>
            <a:lvl7pPr lvl="6" rtl="0">
              <a:spcBef>
                <a:spcPts val="0"/>
              </a:spcBef>
              <a:buSzPct val="100000"/>
              <a:defRPr sz="4800"/>
            </a:lvl7pPr>
            <a:lvl8pPr lvl="7" rtl="0">
              <a:spcBef>
                <a:spcPts val="0"/>
              </a:spcBef>
              <a:buSzPct val="100000"/>
              <a:defRPr sz="4800"/>
            </a:lvl8pPr>
            <a:lvl9pPr lvl="8" rtl="0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88" name="Shape 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1" name="Shape 9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rtl="0" algn="ctr">
              <a:spcBef>
                <a:spcPts val="0"/>
              </a:spcBef>
              <a:buSzPct val="100000"/>
              <a:defRPr sz="4200"/>
            </a:lvl1pPr>
            <a:lvl2pPr lvl="1" rtl="0" algn="ctr">
              <a:spcBef>
                <a:spcPts val="0"/>
              </a:spcBef>
              <a:buSzPct val="100000"/>
              <a:defRPr sz="4200"/>
            </a:lvl2pPr>
            <a:lvl3pPr lvl="2" rtl="0" algn="ctr">
              <a:spcBef>
                <a:spcPts val="0"/>
              </a:spcBef>
              <a:buSzPct val="100000"/>
              <a:defRPr sz="4200"/>
            </a:lvl3pPr>
            <a:lvl4pPr lvl="3" rtl="0" algn="ctr">
              <a:spcBef>
                <a:spcPts val="0"/>
              </a:spcBef>
              <a:buSzPct val="100000"/>
              <a:defRPr sz="4200"/>
            </a:lvl4pPr>
            <a:lvl5pPr lvl="4" rtl="0" algn="ctr">
              <a:spcBef>
                <a:spcPts val="0"/>
              </a:spcBef>
              <a:buSzPct val="100000"/>
              <a:defRPr sz="4200"/>
            </a:lvl5pPr>
            <a:lvl6pPr lvl="5" rtl="0" algn="ctr">
              <a:spcBef>
                <a:spcPts val="0"/>
              </a:spcBef>
              <a:buSzPct val="100000"/>
              <a:defRPr sz="4200"/>
            </a:lvl6pPr>
            <a:lvl7pPr lvl="6" rtl="0" algn="ctr">
              <a:spcBef>
                <a:spcPts val="0"/>
              </a:spcBef>
              <a:buSzPct val="100000"/>
              <a:defRPr sz="4200"/>
            </a:lvl7pPr>
            <a:lvl8pPr lvl="7" rtl="0" algn="ctr">
              <a:spcBef>
                <a:spcPts val="0"/>
              </a:spcBef>
              <a:buSzPct val="100000"/>
              <a:defRPr sz="4200"/>
            </a:lvl8pPr>
            <a:lvl9pPr lvl="8" rtl="0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92" name="Shape 9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93" name="Shape 9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94" name="Shape 9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97" name="Shape 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rtl="0" algn="ctr">
              <a:spcBef>
                <a:spcPts val="0"/>
              </a:spcBef>
              <a:buSzPct val="100000"/>
              <a:defRPr sz="12000"/>
            </a:lvl1pPr>
            <a:lvl2pPr lvl="1" rtl="0" algn="ctr">
              <a:spcBef>
                <a:spcPts val="0"/>
              </a:spcBef>
              <a:buSzPct val="100000"/>
              <a:defRPr sz="12000"/>
            </a:lvl2pPr>
            <a:lvl3pPr lvl="2" rtl="0" algn="ctr">
              <a:spcBef>
                <a:spcPts val="0"/>
              </a:spcBef>
              <a:buSzPct val="100000"/>
              <a:defRPr sz="12000"/>
            </a:lvl3pPr>
            <a:lvl4pPr lvl="3" rtl="0" algn="ctr">
              <a:spcBef>
                <a:spcPts val="0"/>
              </a:spcBef>
              <a:buSzPct val="100000"/>
              <a:defRPr sz="12000"/>
            </a:lvl4pPr>
            <a:lvl5pPr lvl="4" rtl="0" algn="ctr">
              <a:spcBef>
                <a:spcPts val="0"/>
              </a:spcBef>
              <a:buSzPct val="100000"/>
              <a:defRPr sz="12000"/>
            </a:lvl5pPr>
            <a:lvl6pPr lvl="5" rtl="0" algn="ctr">
              <a:spcBef>
                <a:spcPts val="0"/>
              </a:spcBef>
              <a:buSzPct val="100000"/>
              <a:defRPr sz="12000"/>
            </a:lvl6pPr>
            <a:lvl7pPr lvl="6" rtl="0" algn="ctr">
              <a:spcBef>
                <a:spcPts val="0"/>
              </a:spcBef>
              <a:buSzPct val="100000"/>
              <a:defRPr sz="12000"/>
            </a:lvl7pPr>
            <a:lvl8pPr lvl="7" rtl="0" algn="ctr">
              <a:spcBef>
                <a:spcPts val="0"/>
              </a:spcBef>
              <a:buSzPct val="100000"/>
              <a:defRPr sz="12000"/>
            </a:lvl8pPr>
            <a:lvl9pPr lvl="8" rtl="0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rtl="0" algn="ctr">
              <a:spcBef>
                <a:spcPts val="0"/>
              </a:spcBef>
              <a:defRPr/>
            </a:lvl1pPr>
            <a:lvl2pPr lvl="1" rtl="0" algn="ctr">
              <a:spcBef>
                <a:spcPts val="0"/>
              </a:spcBef>
              <a:defRPr/>
            </a:lvl2pPr>
            <a:lvl3pPr lvl="2" rtl="0" algn="ctr">
              <a:spcBef>
                <a:spcPts val="0"/>
              </a:spcBef>
              <a:defRPr/>
            </a:lvl3pPr>
            <a:lvl4pPr lvl="3" rtl="0" algn="ctr">
              <a:spcBef>
                <a:spcPts val="0"/>
              </a:spcBef>
              <a:defRPr/>
            </a:lvl4pPr>
            <a:lvl5pPr lvl="4" rtl="0" algn="ctr">
              <a:spcBef>
                <a:spcPts val="0"/>
              </a:spcBef>
              <a:defRPr/>
            </a:lvl5pPr>
            <a:lvl6pPr lvl="5" rtl="0" algn="ctr">
              <a:spcBef>
                <a:spcPts val="0"/>
              </a:spcBef>
              <a:defRPr/>
            </a:lvl6pPr>
            <a:lvl7pPr lvl="6" rtl="0" algn="ctr">
              <a:spcBef>
                <a:spcPts val="0"/>
              </a:spcBef>
              <a:defRPr/>
            </a:lvl7pPr>
            <a:lvl8pPr lvl="7" rtl="0" algn="ctr">
              <a:spcBef>
                <a:spcPts val="0"/>
              </a:spcBef>
              <a:defRPr/>
            </a:lvl8pPr>
            <a:lvl9pPr lvl="8" rtl="0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101" name="Shape 10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">
  <p:cSld name="Title and Conten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type="title"/>
          </p:nvPr>
        </p:nvSpPr>
        <p:spPr>
          <a:xfrm>
            <a:off x="892969" y="1366242"/>
            <a:ext cx="7358100" cy="1239000"/>
          </a:xfrm>
          <a:prstGeom prst="rect">
            <a:avLst/>
          </a:prstGeom>
          <a:noFill/>
          <a:ln>
            <a:noFill/>
          </a:ln>
        </p:spPr>
        <p:txBody>
          <a:bodyPr anchorCtr="0" anchor="b" bIns="58925" lIns="58925" rIns="58925" wrap="square" tIns="589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2921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5842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8890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11811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1" sz="4600" u="none" cap="none" strike="noStrike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892969" y="2625328"/>
            <a:ext cx="73581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925" lIns="58925" rIns="58925" wrap="square" tIns="589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2921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5842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8890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11811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2921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5842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8890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1181100" marR="0" rtl="0" algn="ctr">
              <a:spcBef>
                <a:spcPts val="0"/>
              </a:spcBef>
              <a:spcAft>
                <a:spcPts val="0"/>
              </a:spcAft>
              <a:buSzPct val="37500"/>
              <a:buNone/>
              <a:defRPr b="0" i="1" sz="2400" u="none" cap="none" strike="noStrike">
                <a:solidFill>
                  <a:srgbClr val="B2312C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itle and Conten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>
            <p:ph type="title"/>
          </p:nvPr>
        </p:nvSpPr>
        <p:spPr>
          <a:xfrm>
            <a:off x="892969" y="133945"/>
            <a:ext cx="7358100" cy="12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925" lIns="58925" rIns="58925" wrap="square" tIns="589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indent="0" lvl="5" marL="2921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indent="0" lvl="6" marL="5842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indent="0" lvl="7" marL="8890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indent="0" lvl="8" marL="11811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/>
        </p:txBody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892969" y="1567160"/>
            <a:ext cx="3482700" cy="30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925" lIns="58925" rIns="58925" wrap="square" tIns="58925"/>
          <a:lstStyle>
            <a:lvl1pPr indent="-152400" lvl="0" marL="2667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139700" lvl="1" marL="4699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152400" lvl="2" marL="7239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152400" lvl="3" marL="9652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139700" lvl="4" marL="12065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152400" lvl="5" marL="15113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152400" lvl="6" marL="18034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152400" lvl="7" marL="20955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139700" lvl="8" marL="23876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itle and Conten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type="title"/>
          </p:nvPr>
        </p:nvSpPr>
        <p:spPr>
          <a:xfrm>
            <a:off x="892969" y="133945"/>
            <a:ext cx="7358100" cy="12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925" lIns="58925" rIns="58925" wrap="square" tIns="589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indent="0" lvl="5" marL="2921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indent="0" lvl="6" marL="5842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indent="0" lvl="7" marL="8890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indent="0" lvl="8" marL="118110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  <a:defRPr b="0" i="0" sz="4600" u="none" cap="none" strike="noStrike">
                <a:solidFill>
                  <a:srgbClr val="437D3C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/>
        </p:txBody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892969" y="1567160"/>
            <a:ext cx="7358100" cy="30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925" lIns="58925" rIns="58925" wrap="square" tIns="58925"/>
          <a:lstStyle>
            <a:lvl1pPr indent="-152400" lvl="0" marL="2667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139700" lvl="1" marL="4699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152400" lvl="2" marL="7239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152400" lvl="3" marL="9652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139700" lvl="4" marL="12065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152400" lvl="5" marL="15113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152400" lvl="6" marL="18034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152400" lvl="7" marL="20955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139700" lvl="8" marL="2387600" marR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78260"/>
              <a:buFont typeface="Georgia"/>
              <a:buChar char="•"/>
              <a:defRPr b="0" i="0" sz="23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0E0E3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type="title"/>
          </p:nvPr>
        </p:nvSpPr>
        <p:spPr>
          <a:xfrm>
            <a:off x="311700" y="766725"/>
            <a:ext cx="3660300" cy="3855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200"/>
              <a:t>A documentary film is made based on real events and follows real people through interesting or challenging situations.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2200"/>
          </a:p>
          <a:p>
            <a:pPr lvl="0">
              <a:spcBef>
                <a:spcPts val="0"/>
              </a:spcBef>
              <a:buNone/>
            </a:pPr>
            <a:r>
              <a:rPr i="1" lang="en-GB" sz="2200"/>
              <a:t>When did you last watch a documentary?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i="1" sz="2200"/>
          </a:p>
          <a:p>
            <a:pPr lvl="0">
              <a:spcBef>
                <a:spcPts val="0"/>
              </a:spcBef>
              <a:buNone/>
            </a:pPr>
            <a:r>
              <a:rPr i="1" lang="en-GB" sz="2200"/>
              <a:t>Do you have a favourite documentary?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2000"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000"/>
          </a:p>
        </p:txBody>
      </p:sp>
      <p:pic>
        <p:nvPicPr>
          <p:cNvPr id="118" name="Shape 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3100" y="1014975"/>
            <a:ext cx="4867199" cy="3229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0E0E3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ctrTitle"/>
          </p:nvPr>
        </p:nvSpPr>
        <p:spPr>
          <a:xfrm>
            <a:off x="311708" y="177925"/>
            <a:ext cx="8520600" cy="20526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GCSE: Paper 2 Language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/>
              <a:t>Reviews</a:t>
            </a:r>
          </a:p>
        </p:txBody>
      </p:sp>
      <p:pic>
        <p:nvPicPr>
          <p:cNvPr id="124" name="Shape 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3625" y="2230525"/>
            <a:ext cx="4057161" cy="260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0E0E3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type="title"/>
          </p:nvPr>
        </p:nvSpPr>
        <p:spPr>
          <a:xfrm>
            <a:off x="311700" y="164550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lt1"/>
              </a:buClr>
              <a:buSzPct val="25000"/>
              <a:buFont typeface="Permanent Marker"/>
              <a:buNone/>
            </a:pPr>
            <a:r>
              <a:rPr b="1" lang="en-GB" sz="3000">
                <a:latin typeface="Calibri"/>
                <a:ea typeface="Calibri"/>
                <a:cs typeface="Calibri"/>
                <a:sym typeface="Calibri"/>
              </a:rPr>
              <a:t>Learning Question: How do we express our opinion of “A Syrian Love Story” in a review?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0" name="Shape 130"/>
          <p:cNvSpPr txBox="1"/>
          <p:nvPr/>
        </p:nvSpPr>
        <p:spPr>
          <a:xfrm>
            <a:off x="420725" y="4221375"/>
            <a:ext cx="7999800" cy="743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-368300" lvl="0" marL="457200" rtl="0">
              <a:spcBef>
                <a:spcPts val="0"/>
              </a:spcBef>
              <a:buSzPct val="100000"/>
              <a:buAutoNum type="arabicPeriod"/>
            </a:pPr>
            <a:r>
              <a:rPr lang="en-GB" sz="2200"/>
              <a:t>Starter: Documentaries. </a:t>
            </a:r>
          </a:p>
        </p:txBody>
      </p:sp>
      <p:sp>
        <p:nvSpPr>
          <p:cNvPr id="131" name="Shape 131"/>
          <p:cNvSpPr txBox="1"/>
          <p:nvPr/>
        </p:nvSpPr>
        <p:spPr>
          <a:xfrm>
            <a:off x="1301925" y="3578775"/>
            <a:ext cx="7118700" cy="642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200"/>
              <a:t>2. What is a review?</a:t>
            </a:r>
          </a:p>
        </p:txBody>
      </p:sp>
      <p:sp>
        <p:nvSpPr>
          <p:cNvPr id="132" name="Shape 132"/>
          <p:cNvSpPr txBox="1"/>
          <p:nvPr/>
        </p:nvSpPr>
        <p:spPr>
          <a:xfrm>
            <a:off x="1961600" y="2835075"/>
            <a:ext cx="6459000" cy="7437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200"/>
              <a:t>3. Watching the film “A Syrian Love Story”.</a:t>
            </a:r>
          </a:p>
        </p:txBody>
      </p:sp>
      <p:sp>
        <p:nvSpPr>
          <p:cNvPr id="133" name="Shape 133"/>
          <p:cNvSpPr txBox="1"/>
          <p:nvPr/>
        </p:nvSpPr>
        <p:spPr>
          <a:xfrm>
            <a:off x="2691500" y="2019675"/>
            <a:ext cx="5729100" cy="8154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200"/>
              <a:t>4. </a:t>
            </a:r>
            <a:r>
              <a:rPr lang="en-GB" sz="2200">
                <a:solidFill>
                  <a:schemeClr val="dk1"/>
                </a:solidFill>
              </a:rPr>
              <a:t>Write a review of the film and self assess</a:t>
            </a:r>
            <a:r>
              <a:rPr lang="en-GB" sz="2200">
                <a:solidFill>
                  <a:schemeClr val="dk1"/>
                </a:solidFill>
              </a:rPr>
              <a:t>.</a:t>
            </a:r>
          </a:p>
        </p:txBody>
      </p:sp>
      <p:sp>
        <p:nvSpPr>
          <p:cNvPr id="134" name="Shape 134"/>
          <p:cNvSpPr txBox="1"/>
          <p:nvPr/>
        </p:nvSpPr>
        <p:spPr>
          <a:xfrm>
            <a:off x="3512275" y="1205775"/>
            <a:ext cx="4908300" cy="8139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200"/>
              <a:t>5. Plenary: Reflection.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0E0E3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Shape 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3300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Shape 140"/>
          <p:cNvSpPr txBox="1"/>
          <p:nvPr/>
        </p:nvSpPr>
        <p:spPr>
          <a:xfrm>
            <a:off x="4964025" y="1460200"/>
            <a:ext cx="3456900" cy="11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3000"/>
              <a:t>Today you should focus on: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0E0E3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>
            <p:ph type="title"/>
          </p:nvPr>
        </p:nvSpPr>
        <p:spPr>
          <a:xfrm>
            <a:off x="311700" y="48875"/>
            <a:ext cx="8520600" cy="47625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 sz="2200"/>
              <a:t>Today we are going to watch the film “A Syrian Love Story”. It follows a family who are devastated by factors involved in the Syrian Civil War.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b="1" sz="2200"/>
          </a:p>
          <a:p>
            <a:pPr lvl="0">
              <a:spcBef>
                <a:spcPts val="0"/>
              </a:spcBef>
              <a:buNone/>
            </a:pPr>
            <a:r>
              <a:rPr b="1" lang="en-GB" sz="2200"/>
              <a:t>In response to this documentary, we are going to write a review, a genre which allows you to formally express your opinion about anything, from a film, to a novel, to art, music, or a product.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b="1" sz="2200"/>
          </a:p>
          <a:p>
            <a:pPr lvl="0">
              <a:spcBef>
                <a:spcPts val="0"/>
              </a:spcBef>
              <a:buNone/>
            </a:pPr>
            <a:r>
              <a:rPr b="1" lang="en-GB" sz="2200"/>
              <a:t>As we watch the film, we will make notes of things we both like and dislike. They can be: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b="1" sz="2200"/>
          </a:p>
          <a:p>
            <a:pPr indent="-368300" lvl="0" marL="457200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i="1" lang="en-GB" sz="2200"/>
              <a:t>The way the film is made: cinematography, editing, sound</a:t>
            </a:r>
          </a:p>
          <a:p>
            <a:pPr indent="-368300" lvl="0" marL="457200">
              <a:spcBef>
                <a:spcPts val="0"/>
              </a:spcBef>
              <a:buSzPct val="100000"/>
              <a:buChar char="●"/>
            </a:pPr>
            <a:r>
              <a:rPr b="1" i="1" lang="en-GB" sz="2200"/>
              <a:t>The family we focus on and how we feel about them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0E0E3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>
            <p:ph type="title"/>
          </p:nvPr>
        </p:nvSpPr>
        <p:spPr>
          <a:xfrm>
            <a:off x="259775" y="51175"/>
            <a:ext cx="8572500" cy="707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GB"/>
              <a:t>What is a review?</a:t>
            </a:r>
          </a:p>
        </p:txBody>
      </p:sp>
      <p:sp>
        <p:nvSpPr>
          <p:cNvPr id="151" name="Shape 151"/>
          <p:cNvSpPr txBox="1"/>
          <p:nvPr>
            <p:ph idx="1" type="body"/>
          </p:nvPr>
        </p:nvSpPr>
        <p:spPr>
          <a:xfrm>
            <a:off x="93525" y="659150"/>
            <a:ext cx="5372100" cy="4328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000">
                <a:solidFill>
                  <a:srgbClr val="000000"/>
                </a:solidFill>
              </a:rPr>
              <a:t>A review is a text that judges the merits of a piece of media (a movie, music album, exhibition, show, or novel). 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000">
                <a:solidFill>
                  <a:srgbClr val="000000"/>
                </a:solidFill>
              </a:rPr>
              <a:t>They are written in the 1st Person.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000">
                <a:solidFill>
                  <a:srgbClr val="000000"/>
                </a:solidFill>
              </a:rPr>
              <a:t>They begin with a catchy title.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000">
                <a:solidFill>
                  <a:srgbClr val="000000"/>
                </a:solidFill>
              </a:rPr>
              <a:t>They have a ‘by’ line to show who wrote the article. </a:t>
            </a:r>
          </a:p>
          <a:p>
            <a:pPr lvl="0">
              <a:spcBef>
                <a:spcPts val="0"/>
              </a:spcBef>
              <a:buNone/>
            </a:pPr>
            <a:r>
              <a:rPr lang="en-GB" sz="2000">
                <a:solidFill>
                  <a:srgbClr val="000000"/>
                </a:solidFill>
              </a:rPr>
              <a:t>They always include a rating scale.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000">
                <a:solidFill>
                  <a:srgbClr val="000000"/>
                </a:solidFill>
              </a:rPr>
              <a:t>They include both pros and cons. </a:t>
            </a:r>
          </a:p>
        </p:txBody>
      </p:sp>
      <p:pic>
        <p:nvPicPr>
          <p:cNvPr id="152" name="Shape 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1100" y="659150"/>
            <a:ext cx="3608150" cy="43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0E0E3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>
            <p:ph type="title"/>
          </p:nvPr>
        </p:nvSpPr>
        <p:spPr>
          <a:xfrm>
            <a:off x="259775" y="51175"/>
            <a:ext cx="8572500" cy="707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GB"/>
              <a:t>Your Task</a:t>
            </a:r>
          </a:p>
        </p:txBody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259775" y="615925"/>
            <a:ext cx="5445600" cy="4230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200">
                <a:solidFill>
                  <a:srgbClr val="000000"/>
                </a:solidFill>
              </a:rPr>
              <a:t>You are to write a review of the film ‘A Syrian Love Story’.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-GB" sz="2200">
                <a:solidFill>
                  <a:srgbClr val="000000"/>
                </a:solidFill>
              </a:rPr>
              <a:t>Genre</a:t>
            </a:r>
            <a:r>
              <a:rPr lang="en-GB" sz="2200">
                <a:solidFill>
                  <a:srgbClr val="000000"/>
                </a:solidFill>
              </a:rPr>
              <a:t>: Review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-GB" sz="2200">
                <a:solidFill>
                  <a:srgbClr val="000000"/>
                </a:solidFill>
              </a:rPr>
              <a:t>Audience</a:t>
            </a:r>
            <a:r>
              <a:rPr lang="en-GB" sz="2200">
                <a:solidFill>
                  <a:srgbClr val="000000"/>
                </a:solidFill>
              </a:rPr>
              <a:t>: people interested in the item being reviewed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-GB" sz="2200">
                <a:solidFill>
                  <a:srgbClr val="000000"/>
                </a:solidFill>
              </a:rPr>
              <a:t>Purpose</a:t>
            </a:r>
            <a:r>
              <a:rPr lang="en-GB" sz="2200">
                <a:solidFill>
                  <a:srgbClr val="000000"/>
                </a:solidFill>
              </a:rPr>
              <a:t>: To provide them with information about the pros and cons of the item being reviewed. </a:t>
            </a:r>
          </a:p>
        </p:txBody>
      </p:sp>
      <p:pic>
        <p:nvPicPr>
          <p:cNvPr id="159" name="Shape 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5375" y="857829"/>
            <a:ext cx="3286223" cy="3942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0E0E3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type="title"/>
          </p:nvPr>
        </p:nvSpPr>
        <p:spPr>
          <a:xfrm>
            <a:off x="311700" y="164550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lt1"/>
              </a:buClr>
              <a:buSzPct val="25000"/>
              <a:buFont typeface="Permanent Marker"/>
              <a:buNone/>
            </a:pPr>
            <a:r>
              <a:rPr b="1" lang="en-GB" sz="3000">
                <a:latin typeface="Calibri"/>
                <a:ea typeface="Calibri"/>
                <a:cs typeface="Calibri"/>
                <a:sym typeface="Calibri"/>
              </a:rPr>
              <a:t>Learning Question: How do we express our opinion of “A Syrian Love Story” in a review?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5" name="Shape 165"/>
          <p:cNvSpPr txBox="1"/>
          <p:nvPr/>
        </p:nvSpPr>
        <p:spPr>
          <a:xfrm>
            <a:off x="420725" y="4221375"/>
            <a:ext cx="7999800" cy="743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-368300" lvl="0" marL="457200" rtl="0">
              <a:spcBef>
                <a:spcPts val="0"/>
              </a:spcBef>
              <a:buSzPct val="100000"/>
              <a:buAutoNum type="arabicPeriod"/>
            </a:pPr>
            <a:r>
              <a:rPr lang="en-GB" sz="2200"/>
              <a:t>Starter: Documentaries. </a:t>
            </a:r>
          </a:p>
        </p:txBody>
      </p:sp>
      <p:sp>
        <p:nvSpPr>
          <p:cNvPr id="166" name="Shape 166"/>
          <p:cNvSpPr txBox="1"/>
          <p:nvPr/>
        </p:nvSpPr>
        <p:spPr>
          <a:xfrm>
            <a:off x="1301925" y="3578775"/>
            <a:ext cx="7118700" cy="642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200"/>
              <a:t>2. What is a review?</a:t>
            </a:r>
          </a:p>
        </p:txBody>
      </p:sp>
      <p:sp>
        <p:nvSpPr>
          <p:cNvPr id="167" name="Shape 167"/>
          <p:cNvSpPr txBox="1"/>
          <p:nvPr/>
        </p:nvSpPr>
        <p:spPr>
          <a:xfrm>
            <a:off x="1961600" y="2835075"/>
            <a:ext cx="6459000" cy="7437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200"/>
              <a:t>3. Watching the film “A Syrian Love Story”.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x="2691500" y="2019675"/>
            <a:ext cx="5729100" cy="8154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200"/>
              <a:t>4. </a:t>
            </a:r>
            <a:r>
              <a:rPr lang="en-GB" sz="2200">
                <a:solidFill>
                  <a:schemeClr val="dk1"/>
                </a:solidFill>
              </a:rPr>
              <a:t>Write a review of the film and self assess.</a:t>
            </a:r>
          </a:p>
        </p:txBody>
      </p:sp>
      <p:sp>
        <p:nvSpPr>
          <p:cNvPr id="169" name="Shape 169"/>
          <p:cNvSpPr txBox="1"/>
          <p:nvPr/>
        </p:nvSpPr>
        <p:spPr>
          <a:xfrm>
            <a:off x="3512275" y="1205775"/>
            <a:ext cx="4908300" cy="8139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200"/>
              <a:t>5. Plenary: Reflection.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0E0E3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-GB"/>
              <a:t>Review: Title about “Cries from Syria”</a:t>
            </a:r>
          </a:p>
        </p:txBody>
      </p:sp>
      <p:sp>
        <p:nvSpPr>
          <p:cNvPr id="175" name="Shape 175"/>
          <p:cNvSpPr txBox="1"/>
          <p:nvPr>
            <p:ph idx="1" type="body"/>
          </p:nvPr>
        </p:nvSpPr>
        <p:spPr>
          <a:xfrm>
            <a:off x="106500" y="638950"/>
            <a:ext cx="8892000" cy="43662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 sz="2000">
                <a:solidFill>
                  <a:srgbClr val="000000"/>
                </a:solidFill>
              </a:rPr>
              <a:t>By Line and Rating</a:t>
            </a:r>
          </a:p>
          <a:p>
            <a:pPr lvl="0">
              <a:spcBef>
                <a:spcPts val="0"/>
              </a:spcBef>
              <a:buNone/>
            </a:pPr>
            <a:r>
              <a:rPr b="1" lang="en-GB" sz="2000">
                <a:solidFill>
                  <a:srgbClr val="000000"/>
                </a:solidFill>
              </a:rPr>
              <a:t>First paragraph: </a:t>
            </a:r>
            <a:r>
              <a:rPr lang="en-GB" sz="2000">
                <a:solidFill>
                  <a:srgbClr val="000000"/>
                </a:solidFill>
              </a:rPr>
              <a:t>establish the who, what, where, when of the film (include the director’s name)</a:t>
            </a:r>
          </a:p>
          <a:p>
            <a:pPr lvl="0">
              <a:spcBef>
                <a:spcPts val="0"/>
              </a:spcBef>
              <a:buNone/>
            </a:pPr>
            <a:r>
              <a:rPr b="1" lang="en-GB" sz="2000">
                <a:solidFill>
                  <a:srgbClr val="000000"/>
                </a:solidFill>
              </a:rPr>
              <a:t>Second paragraph:</a:t>
            </a:r>
            <a:r>
              <a:rPr lang="en-GB" sz="2000">
                <a:solidFill>
                  <a:srgbClr val="000000"/>
                </a:solidFill>
              </a:rPr>
              <a:t> the inspiration for the film and the events it focusses on and why</a:t>
            </a:r>
          </a:p>
          <a:p>
            <a:pPr lvl="0">
              <a:spcBef>
                <a:spcPts val="0"/>
              </a:spcBef>
              <a:buNone/>
            </a:pPr>
            <a:r>
              <a:rPr b="1" lang="en-GB" sz="2000">
                <a:solidFill>
                  <a:srgbClr val="000000"/>
                </a:solidFill>
              </a:rPr>
              <a:t>Third paragraph:</a:t>
            </a:r>
            <a:r>
              <a:rPr lang="en-GB" sz="2000">
                <a:solidFill>
                  <a:srgbClr val="000000"/>
                </a:solidFill>
              </a:rPr>
              <a:t> the positives about the documentary</a:t>
            </a:r>
          </a:p>
          <a:p>
            <a:pPr lvl="0">
              <a:spcBef>
                <a:spcPts val="0"/>
              </a:spcBef>
              <a:buNone/>
            </a:pPr>
            <a:r>
              <a:rPr b="1" lang="en-GB" sz="2000">
                <a:solidFill>
                  <a:srgbClr val="000000"/>
                </a:solidFill>
              </a:rPr>
              <a:t>Fourth paragraph:</a:t>
            </a:r>
            <a:r>
              <a:rPr lang="en-GB" sz="2000">
                <a:solidFill>
                  <a:srgbClr val="000000"/>
                </a:solidFill>
              </a:rPr>
              <a:t> </a:t>
            </a:r>
            <a:r>
              <a:rPr lang="en-GB" sz="2000">
                <a:solidFill>
                  <a:schemeClr val="dk1"/>
                </a:solidFill>
              </a:rPr>
              <a:t>the negatives about the documentary</a:t>
            </a:r>
          </a:p>
          <a:p>
            <a:pPr lvl="0">
              <a:spcBef>
                <a:spcPts val="0"/>
              </a:spcBef>
              <a:buNone/>
            </a:pPr>
            <a:r>
              <a:rPr b="1" lang="en-GB" sz="2000">
                <a:solidFill>
                  <a:schemeClr val="dk1"/>
                </a:solidFill>
              </a:rPr>
              <a:t>Fifth paragraph:</a:t>
            </a:r>
            <a:r>
              <a:rPr lang="en-GB" sz="2000">
                <a:solidFill>
                  <a:schemeClr val="dk1"/>
                </a:solidFill>
              </a:rPr>
              <a:t> your overall opinion and who you would recommend this film to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0E0E3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/>
          <p:nvPr>
            <p:ph type="title"/>
          </p:nvPr>
        </p:nvSpPr>
        <p:spPr>
          <a:xfrm>
            <a:off x="311700" y="145000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u="sng"/>
              <a:t>Self</a:t>
            </a:r>
            <a:r>
              <a:rPr lang="en-GB" u="sng"/>
              <a:t> Assessment</a:t>
            </a:r>
          </a:p>
        </p:txBody>
      </p:sp>
      <p:sp>
        <p:nvSpPr>
          <p:cNvPr id="181" name="Shape 181"/>
          <p:cNvSpPr txBox="1"/>
          <p:nvPr>
            <p:ph idx="1" type="body"/>
          </p:nvPr>
        </p:nvSpPr>
        <p:spPr>
          <a:xfrm>
            <a:off x="311700" y="717700"/>
            <a:ext cx="5451000" cy="4351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000">
                <a:solidFill>
                  <a:srgbClr val="000000"/>
                </a:solidFill>
              </a:rPr>
              <a:t>Self assess their work in pink pen. You should mark for: </a:t>
            </a:r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GB" sz="2000">
                <a:solidFill>
                  <a:srgbClr val="000000"/>
                </a:solidFill>
              </a:rPr>
              <a:t>Correct capital letter use (C)</a:t>
            </a:r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GB" sz="2000">
                <a:solidFill>
                  <a:srgbClr val="000000"/>
                </a:solidFill>
              </a:rPr>
              <a:t>Use of correct sentence structure (NS)</a:t>
            </a:r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GB" sz="2000">
                <a:solidFill>
                  <a:srgbClr val="000000"/>
                </a:solidFill>
              </a:rPr>
              <a:t>Use of connectives</a:t>
            </a:r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GB" sz="2000">
                <a:solidFill>
                  <a:srgbClr val="000000"/>
                </a:solidFill>
              </a:rPr>
              <a:t>Correct Spelling</a:t>
            </a:r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GB" sz="2000">
                <a:solidFill>
                  <a:srgbClr val="000000"/>
                </a:solidFill>
              </a:rPr>
              <a:t>Written in 3rd person with a personal feel </a:t>
            </a:r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GB" sz="2000">
                <a:solidFill>
                  <a:srgbClr val="000000"/>
                </a:solidFill>
              </a:rPr>
              <a:t>Written in a formal style with personal tone</a:t>
            </a:r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GB" sz="2000">
                <a:solidFill>
                  <a:srgbClr val="000000"/>
                </a:solidFill>
              </a:rPr>
              <a:t>Is detailed and accurate</a:t>
            </a:r>
          </a:p>
          <a:p>
            <a:pPr indent="-355600" lvl="0" marL="45720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GB" sz="2000">
                <a:solidFill>
                  <a:srgbClr val="000000"/>
                </a:solidFill>
              </a:rPr>
              <a:t>Has a title, By line and rating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2000">
                <a:solidFill>
                  <a:srgbClr val="000000"/>
                </a:solidFill>
              </a:rPr>
              <a:t>Provide a WWW and EBI.</a:t>
            </a:r>
          </a:p>
        </p:txBody>
      </p:sp>
      <p:pic>
        <p:nvPicPr>
          <p:cNvPr id="182" name="Shape 1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1225" y="1061775"/>
            <a:ext cx="3292776" cy="3292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0E0E3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/>
          <p:nvPr>
            <p:ph type="title"/>
          </p:nvPr>
        </p:nvSpPr>
        <p:spPr>
          <a:xfrm>
            <a:off x="311700" y="164550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lt1"/>
              </a:buClr>
              <a:buSzPct val="25000"/>
              <a:buFont typeface="Permanent Marker"/>
              <a:buNone/>
            </a:pPr>
            <a:r>
              <a:rPr b="1" lang="en-GB" sz="3000">
                <a:latin typeface="Calibri"/>
                <a:ea typeface="Calibri"/>
                <a:cs typeface="Calibri"/>
                <a:sym typeface="Calibri"/>
              </a:rPr>
              <a:t>Learning Question: How do we express our opinion of “A Syrian Love Story” in a review?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8" name="Shape 188"/>
          <p:cNvSpPr txBox="1"/>
          <p:nvPr/>
        </p:nvSpPr>
        <p:spPr>
          <a:xfrm>
            <a:off x="420725" y="4221375"/>
            <a:ext cx="7999800" cy="743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-368300" lvl="0" marL="457200" rtl="0">
              <a:spcBef>
                <a:spcPts val="0"/>
              </a:spcBef>
              <a:buSzPct val="100000"/>
              <a:buAutoNum type="arabicPeriod"/>
            </a:pPr>
            <a:r>
              <a:rPr lang="en-GB" sz="2200"/>
              <a:t>Starter: Documentaries. </a:t>
            </a:r>
          </a:p>
        </p:txBody>
      </p:sp>
      <p:sp>
        <p:nvSpPr>
          <p:cNvPr id="189" name="Shape 189"/>
          <p:cNvSpPr txBox="1"/>
          <p:nvPr/>
        </p:nvSpPr>
        <p:spPr>
          <a:xfrm>
            <a:off x="1301925" y="3578775"/>
            <a:ext cx="7118700" cy="642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200"/>
              <a:t>2. What is a review?</a:t>
            </a:r>
          </a:p>
        </p:txBody>
      </p:sp>
      <p:sp>
        <p:nvSpPr>
          <p:cNvPr id="190" name="Shape 190"/>
          <p:cNvSpPr txBox="1"/>
          <p:nvPr/>
        </p:nvSpPr>
        <p:spPr>
          <a:xfrm>
            <a:off x="1961600" y="2835075"/>
            <a:ext cx="6459000" cy="7437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200"/>
              <a:t>3. Watching the film “A Syrian Love Story”.</a:t>
            </a:r>
          </a:p>
        </p:txBody>
      </p:sp>
      <p:sp>
        <p:nvSpPr>
          <p:cNvPr id="191" name="Shape 191"/>
          <p:cNvSpPr txBox="1"/>
          <p:nvPr/>
        </p:nvSpPr>
        <p:spPr>
          <a:xfrm>
            <a:off x="2691500" y="2019675"/>
            <a:ext cx="5729100" cy="8154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200"/>
              <a:t>4. </a:t>
            </a:r>
            <a:r>
              <a:rPr lang="en-GB" sz="2200">
                <a:solidFill>
                  <a:schemeClr val="dk1"/>
                </a:solidFill>
              </a:rPr>
              <a:t>Write a review of the film and self assess.</a:t>
            </a:r>
          </a:p>
        </p:txBody>
      </p:sp>
      <p:sp>
        <p:nvSpPr>
          <p:cNvPr id="192" name="Shape 192"/>
          <p:cNvSpPr txBox="1"/>
          <p:nvPr/>
        </p:nvSpPr>
        <p:spPr>
          <a:xfrm>
            <a:off x="3512275" y="1205775"/>
            <a:ext cx="4908300" cy="8139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200"/>
              <a:t>5. Plenary: Reflection.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0E0E3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Shape 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3300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Shape 198"/>
          <p:cNvSpPr txBox="1"/>
          <p:nvPr/>
        </p:nvSpPr>
        <p:spPr>
          <a:xfrm>
            <a:off x="4974425" y="1078275"/>
            <a:ext cx="3456900" cy="11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GB" sz="3000">
                <a:solidFill>
                  <a:schemeClr val="dk1"/>
                </a:solidFill>
              </a:rPr>
              <a:t>How did you use these today? 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GB" sz="3000">
                <a:solidFill>
                  <a:schemeClr val="dk1"/>
                </a:solidFill>
              </a:rPr>
              <a:t>Knowledgeable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GB" sz="3000">
                <a:solidFill>
                  <a:schemeClr val="dk1"/>
                </a:solidFill>
              </a:rPr>
              <a:t>Initiative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GB" sz="3000">
                <a:solidFill>
                  <a:schemeClr val="dk1"/>
                </a:solidFill>
              </a:rPr>
              <a:t>Principled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