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Permanent Marker"/>
      <p:regular r:id="rId21"/>
    </p:embeddedFont>
    <p:embeddedFont>
      <p:font typeface="Helvetica Neue"/>
      <p:regular r:id="rId22"/>
      <p:bold r:id="rId23"/>
      <p:italic r:id="rId24"/>
      <p:boldItalic r:id="rId25"/>
    </p:embeddedFont>
    <p:embeddedFont>
      <p:font typeface="Gill Sans"/>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A3CBAF4C-CA5C-485A-B387-E20C7E4A6505}">
  <a:tblStyle styleId="{A3CBAF4C-CA5C-485A-B387-E20C7E4A6505}" styleName="Table_0">
    <a:wholeTbl>
      <a:tcTxStyle b="off" i="off">
        <a:font>
          <a:latin typeface="Helvetica Light"/>
          <a:ea typeface="Helvetica Light"/>
          <a:cs typeface="Helvetica Light"/>
        </a:font>
        <a:srgbClr val="000000"/>
      </a:tcTxStyle>
      <a:tcStyle>
        <a:tcBdr>
          <a:left>
            <a:ln cap="flat" cmpd="sng" w="9525">
              <a:solidFill>
                <a:srgbClr val="000000">
                  <a:alpha val="0"/>
                </a:srgbClr>
              </a:solidFill>
              <a:prstDash val="solid"/>
              <a:round/>
              <a:headEnd len="med" w="med" type="none"/>
              <a:tailEnd len="med" w="med" type="none"/>
            </a:ln>
          </a:left>
          <a:right>
            <a:ln cap="flat" cmpd="sng" w="9525">
              <a:solidFill>
                <a:srgbClr val="000000">
                  <a:alpha val="0"/>
                </a:srgbClr>
              </a:solidFill>
              <a:prstDash val="solid"/>
              <a:round/>
              <a:headEnd len="med" w="med" type="none"/>
              <a:tailEnd len="med" w="med" type="none"/>
            </a:ln>
          </a:right>
          <a:top>
            <a:ln cap="flat" cmpd="sng" w="9525">
              <a:solidFill>
                <a:srgbClr val="000000">
                  <a:alpha val="0"/>
                </a:srgbClr>
              </a:solidFill>
              <a:prstDash val="solid"/>
              <a:round/>
              <a:headEnd len="med" w="med" type="none"/>
              <a:tailEnd len="med" w="med" type="none"/>
            </a:ln>
          </a:top>
          <a:bottom>
            <a:ln cap="flat" cmpd="sng" w="9525">
              <a:solidFill>
                <a:srgbClr val="000000">
                  <a:alpha val="0"/>
                </a:srgbClr>
              </a:solidFill>
              <a:prstDash val="solid"/>
              <a:round/>
              <a:headEnd len="med" w="med" type="none"/>
              <a:tailEnd len="med" w="med" type="none"/>
            </a:ln>
          </a:bottom>
          <a:insideH>
            <a:ln cap="flat" cmpd="sng" w="9525">
              <a:solidFill>
                <a:srgbClr val="000000">
                  <a:alpha val="0"/>
                </a:srgbClr>
              </a:solidFill>
              <a:prstDash val="solid"/>
              <a:round/>
              <a:headEnd len="med" w="med" type="none"/>
              <a:tailEnd len="med" w="med" type="none"/>
            </a:ln>
          </a:insideH>
          <a:insideV>
            <a:ln cap="flat" cmpd="sng" w="9525">
              <a:solidFill>
                <a:srgbClr val="000000">
                  <a:alpha val="0"/>
                </a:srgbClr>
              </a:solidFill>
              <a:prstDash val="solid"/>
              <a:round/>
              <a:headEnd len="med" w="med" type="none"/>
              <a:tailEnd len="med" w="med" type="none"/>
            </a:ln>
          </a:insideV>
        </a:tcBdr>
        <a:fill>
          <a:solidFill>
            <a:srgbClr val="FFFFFF"/>
          </a:solidFill>
        </a:fill>
      </a:tcStyle>
    </a:wholeTbl>
    <a:band1H>
      <a:tcTxStyle/>
    </a:band1H>
    <a:band2H>
      <a:tcTxStyle b="off" i="off"/>
      <a:tcStyle>
        <a:fill>
          <a:solidFill>
            <a:srgbClr val="E3E5E8"/>
          </a:solidFill>
        </a:fill>
      </a:tcStyle>
    </a:band2H>
    <a:band1V>
      <a:tcTxStyle/>
    </a:band1V>
    <a:band2V>
      <a:tcTxStyle/>
    </a:band2V>
    <a:lastCol>
      <a:tcTxStyle/>
    </a:lastCol>
    <a:firstCol>
      <a:tcTxStyle b="on" i="off">
        <a:font>
          <a:latin typeface="Helvetica"/>
          <a:ea typeface="Helvetica"/>
          <a:cs typeface="Helvetica"/>
        </a:font>
        <a:srgbClr val="FFFFFF"/>
      </a:tcTxStyle>
      <a:tcStyle>
        <a:tcBdr>
          <a:left>
            <a:ln cap="flat" cmpd="sng" w="9525">
              <a:solidFill>
                <a:srgbClr val="000000">
                  <a:alpha val="0"/>
                </a:srgbClr>
              </a:solidFill>
              <a:prstDash val="solid"/>
              <a:round/>
              <a:headEnd len="med" w="med" type="none"/>
              <a:tailEnd len="med" w="med" type="none"/>
            </a:ln>
          </a:left>
          <a:right>
            <a:ln cap="flat" cmpd="sng" w="9525">
              <a:solidFill>
                <a:srgbClr val="000000">
                  <a:alpha val="0"/>
                </a:srgbClr>
              </a:solidFill>
              <a:prstDash val="solid"/>
              <a:round/>
              <a:headEnd len="med" w="med" type="none"/>
              <a:tailEnd len="med" w="med" type="none"/>
            </a:ln>
          </a:right>
          <a:top>
            <a:ln cap="flat" cmpd="sng" w="9525">
              <a:solidFill>
                <a:srgbClr val="000000">
                  <a:alpha val="0"/>
                </a:srgbClr>
              </a:solidFill>
              <a:prstDash val="solid"/>
              <a:round/>
              <a:headEnd len="med" w="med" type="none"/>
              <a:tailEnd len="med" w="med" type="none"/>
            </a:ln>
          </a:top>
          <a:bottom>
            <a:ln cap="flat" cmpd="sng" w="9525">
              <a:solidFill>
                <a:srgbClr val="000000">
                  <a:alpha val="0"/>
                </a:srgbClr>
              </a:solidFill>
              <a:prstDash val="solid"/>
              <a:round/>
              <a:headEnd len="med" w="med" type="none"/>
              <a:tailEnd len="med" w="med" type="none"/>
            </a:ln>
          </a:bottom>
          <a:insideH>
            <a:ln cap="flat" cmpd="sng" w="9525">
              <a:solidFill>
                <a:srgbClr val="000000">
                  <a:alpha val="0"/>
                </a:srgbClr>
              </a:solidFill>
              <a:prstDash val="solid"/>
              <a:round/>
              <a:headEnd len="med" w="med" type="none"/>
              <a:tailEnd len="med" w="med" type="none"/>
            </a:ln>
          </a:insideH>
          <a:insideV>
            <a:ln cap="flat" cmpd="sng" w="9525">
              <a:solidFill>
                <a:srgbClr val="000000">
                  <a:alpha val="0"/>
                </a:srgbClr>
              </a:solidFill>
              <a:prstDash val="solid"/>
              <a:round/>
              <a:headEnd len="med" w="med" type="none"/>
              <a:tailEnd len="med" w="med" type="none"/>
            </a:ln>
          </a:insideV>
        </a:tcBdr>
        <a:fill>
          <a:solidFill>
            <a:srgbClr val="398CCE"/>
          </a:solidFill>
        </a:fill>
      </a:tcStyle>
    </a:firstCol>
    <a:lastRow>
      <a:tcTxStyle b="off" i="off">
        <a:font>
          <a:latin typeface="Helvetica Light"/>
          <a:ea typeface="Helvetica Light"/>
          <a:cs typeface="Helvetica Light"/>
        </a:font>
        <a:srgbClr val="000000"/>
      </a:tcTxStyle>
      <a:tcStyle>
        <a:tcBdr>
          <a:left>
            <a:ln cap="flat" cmpd="sng" w="9525">
              <a:solidFill>
                <a:srgbClr val="000000">
                  <a:alpha val="0"/>
                </a:srgbClr>
              </a:solidFill>
              <a:prstDash val="solid"/>
              <a:round/>
              <a:headEnd len="med" w="med" type="none"/>
              <a:tailEnd len="med" w="med" type="none"/>
            </a:ln>
          </a:left>
          <a:right>
            <a:ln cap="flat" cmpd="sng" w="9525">
              <a:solidFill>
                <a:srgbClr val="000000">
                  <a:alpha val="0"/>
                </a:srgbClr>
              </a:solidFill>
              <a:prstDash val="solid"/>
              <a:round/>
              <a:headEnd len="med" w="med" type="none"/>
              <a:tailEnd len="med" w="med" type="none"/>
            </a:ln>
          </a:right>
          <a:top>
            <a:ln cap="flat" cmpd="sng" w="12700">
              <a:solidFill>
                <a:srgbClr val="3797C6"/>
              </a:solidFill>
              <a:prstDash val="solid"/>
              <a:round/>
              <a:headEnd len="med" w="med" type="none"/>
              <a:tailEnd len="med" w="med" type="none"/>
            </a:ln>
          </a:top>
          <a:bottom>
            <a:ln cap="flat" cmpd="sng" w="9525">
              <a:solidFill>
                <a:srgbClr val="000000">
                  <a:alpha val="0"/>
                </a:srgbClr>
              </a:solidFill>
              <a:prstDash val="solid"/>
              <a:round/>
              <a:headEnd len="med" w="med" type="none"/>
              <a:tailEnd len="med" w="med" type="none"/>
            </a:ln>
          </a:bottom>
          <a:insideH>
            <a:ln cap="flat" cmpd="sng" w="9525">
              <a:solidFill>
                <a:srgbClr val="000000">
                  <a:alpha val="0"/>
                </a:srgbClr>
              </a:solidFill>
              <a:prstDash val="solid"/>
              <a:round/>
              <a:headEnd len="med" w="med" type="none"/>
              <a:tailEnd len="med" w="med" type="none"/>
            </a:ln>
          </a:insideH>
          <a:insideV>
            <a:ln cap="flat" cmpd="sng" w="9525">
              <a:solidFill>
                <a:srgbClr val="000000">
                  <a:alpha val="0"/>
                </a:srgbClr>
              </a:solidFill>
              <a:prstDash val="solid"/>
              <a:round/>
              <a:headEnd len="med" w="med" type="none"/>
              <a:tailEnd len="med" w="med" type="none"/>
            </a:ln>
          </a:insideV>
        </a:tcBdr>
        <a:fill>
          <a:solidFill>
            <a:srgbClr val="FFFFFF"/>
          </a:solidFill>
        </a:fill>
      </a:tcStyle>
    </a:lastRow>
    <a:seCell>
      <a:tcTxStyle/>
    </a:seCell>
    <a:swCell>
      <a:tcTxStyle/>
    </a:swCell>
    <a:firstRow>
      <a:tcTxStyle b="on" i="off">
        <a:font>
          <a:latin typeface="Helvetica"/>
          <a:ea typeface="Helvetica"/>
          <a:cs typeface="Helvetica"/>
        </a:font>
        <a:srgbClr val="FFFFFF"/>
      </a:tcTxStyle>
      <a:tcStyle>
        <a:tcBdr>
          <a:left>
            <a:ln cap="flat" cmpd="sng" w="9525">
              <a:solidFill>
                <a:srgbClr val="000000">
                  <a:alpha val="0"/>
                </a:srgbClr>
              </a:solidFill>
              <a:prstDash val="solid"/>
              <a:round/>
              <a:headEnd len="med" w="med" type="none"/>
              <a:tailEnd len="med" w="med" type="none"/>
            </a:ln>
          </a:left>
          <a:right>
            <a:ln cap="flat" cmpd="sng" w="9525">
              <a:solidFill>
                <a:srgbClr val="000000">
                  <a:alpha val="0"/>
                </a:srgbClr>
              </a:solidFill>
              <a:prstDash val="solid"/>
              <a:round/>
              <a:headEnd len="med" w="med" type="none"/>
              <a:tailEnd len="med" w="med" type="none"/>
            </a:ln>
          </a:right>
          <a:top>
            <a:ln cap="flat" cmpd="sng" w="9525">
              <a:solidFill>
                <a:srgbClr val="000000">
                  <a:alpha val="0"/>
                </a:srgbClr>
              </a:solidFill>
              <a:prstDash val="solid"/>
              <a:round/>
              <a:headEnd len="med" w="med" type="none"/>
              <a:tailEnd len="med" w="med" type="none"/>
            </a:ln>
          </a:top>
          <a:bottom>
            <a:ln cap="flat" cmpd="sng" w="9525">
              <a:solidFill>
                <a:srgbClr val="000000">
                  <a:alpha val="0"/>
                </a:srgbClr>
              </a:solidFill>
              <a:prstDash val="solid"/>
              <a:round/>
              <a:headEnd len="med" w="med" type="none"/>
              <a:tailEnd len="med" w="med" type="none"/>
            </a:ln>
          </a:bottom>
          <a:insideH>
            <a:ln cap="flat" cmpd="sng" w="9525">
              <a:solidFill>
                <a:srgbClr val="000000">
                  <a:alpha val="0"/>
                </a:srgbClr>
              </a:solidFill>
              <a:prstDash val="solid"/>
              <a:round/>
              <a:headEnd len="med" w="med" type="none"/>
              <a:tailEnd len="med" w="med" type="none"/>
            </a:ln>
          </a:insideH>
          <a:insideV>
            <a:ln cap="flat" cmpd="sng" w="9525">
              <a:solidFill>
                <a:srgbClr val="000000">
                  <a:alpha val="0"/>
                </a:srgbClr>
              </a:solidFill>
              <a:prstDash val="solid"/>
              <a:round/>
              <a:headEnd len="med" w="med" type="none"/>
              <a:tailEnd len="med" w="med" type="none"/>
            </a:ln>
          </a:insideV>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HelveticaNeue-regular.fntdata"/><Relationship Id="rId21" Type="http://schemas.openxmlformats.org/officeDocument/2006/relationships/font" Target="fonts/PermanentMarker-regular.fntdata"/><Relationship Id="rId24" Type="http://schemas.openxmlformats.org/officeDocument/2006/relationships/font" Target="fonts/HelveticaNeue-italic.fntdata"/><Relationship Id="rId23" Type="http://schemas.openxmlformats.org/officeDocument/2006/relationships/font" Target="fonts/HelveticaNeue-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GillSans-regular.fntdata"/><Relationship Id="rId25" Type="http://schemas.openxmlformats.org/officeDocument/2006/relationships/font" Target="fonts/HelveticaNeue-boldItalic.fntdata"/><Relationship Id="rId27" Type="http://schemas.openxmlformats.org/officeDocument/2006/relationships/font" Target="fonts/GillSans-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27272"/>
              <a:buChar char="●"/>
              <a:defRPr sz="1100"/>
            </a:lvl1pPr>
            <a:lvl2pPr lvl="1">
              <a:spcBef>
                <a:spcPts val="0"/>
              </a:spcBef>
              <a:buSzPct val="127272"/>
              <a:buChar char="○"/>
              <a:defRPr sz="1100"/>
            </a:lvl2pPr>
            <a:lvl3pPr lvl="2">
              <a:spcBef>
                <a:spcPts val="0"/>
              </a:spcBef>
              <a:buSzPct val="127272"/>
              <a:buChar char="■"/>
              <a:defRPr sz="1100"/>
            </a:lvl3pPr>
            <a:lvl4pPr lvl="3">
              <a:spcBef>
                <a:spcPts val="0"/>
              </a:spcBef>
              <a:buSzPct val="127272"/>
              <a:buChar char="●"/>
              <a:defRPr sz="1100"/>
            </a:lvl4pPr>
            <a:lvl5pPr lvl="4">
              <a:spcBef>
                <a:spcPts val="0"/>
              </a:spcBef>
              <a:buSzPct val="127272"/>
              <a:buChar char="○"/>
              <a:defRPr sz="1100"/>
            </a:lvl5pPr>
            <a:lvl6pPr lvl="5">
              <a:spcBef>
                <a:spcPts val="0"/>
              </a:spcBef>
              <a:buSzPct val="127272"/>
              <a:buChar char="■"/>
              <a:defRPr sz="1100"/>
            </a:lvl6pPr>
            <a:lvl7pPr lvl="6">
              <a:spcBef>
                <a:spcPts val="0"/>
              </a:spcBef>
              <a:buSzPct val="127272"/>
              <a:buChar char="●"/>
              <a:defRPr sz="1100"/>
            </a:lvl7pPr>
            <a:lvl8pPr lvl="7">
              <a:spcBef>
                <a:spcPts val="0"/>
              </a:spcBef>
              <a:buSzPct val="127272"/>
              <a:buChar char="○"/>
              <a:defRPr sz="1100"/>
            </a:lvl8pPr>
            <a:lvl9pPr lvl="8">
              <a:spcBef>
                <a:spcPts val="0"/>
              </a:spcBef>
              <a:buSzPct val="127272"/>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Shape 64"/>
          <p:cNvSpPr txBox="1"/>
          <p:nvPr>
            <p:ph idx="1" type="body"/>
          </p:nvPr>
        </p:nvSpPr>
        <p:spPr>
          <a:xfrm>
            <a:off x="914400" y="4343400"/>
            <a:ext cx="50292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65" name="Shape 65"/>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Shape 71"/>
          <p:cNvSpPr txBox="1"/>
          <p:nvPr>
            <p:ph idx="1" type="body"/>
          </p:nvPr>
        </p:nvSpPr>
        <p:spPr>
          <a:xfrm>
            <a:off x="914400" y="4343400"/>
            <a:ext cx="50292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72" name="Shape 72"/>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Shape 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9" name="Shape 7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Shape 8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5" name="Shape 8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 name="Shape 9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Shape 100"/>
          <p:cNvSpPr txBox="1"/>
          <p:nvPr>
            <p:ph idx="1" type="body"/>
          </p:nvPr>
        </p:nvSpPr>
        <p:spPr>
          <a:xfrm>
            <a:off x="914400" y="4343400"/>
            <a:ext cx="50292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101" name="Shape 10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Shape 105"/>
          <p:cNvSpPr txBox="1"/>
          <p:nvPr>
            <p:ph idx="1" type="body"/>
          </p:nvPr>
        </p:nvSpPr>
        <p:spPr>
          <a:xfrm>
            <a:off x="914400" y="4343400"/>
            <a:ext cx="50292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106" name="Shape 106"/>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Shape 1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1" name="Shape 11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Shape 120"/>
          <p:cNvSpPr txBox="1"/>
          <p:nvPr>
            <p:ph idx="1" type="body"/>
          </p:nvPr>
        </p:nvSpPr>
        <p:spPr>
          <a:xfrm>
            <a:off x="914400" y="4343400"/>
            <a:ext cx="50292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121" name="Shape 12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Shape 125"/>
          <p:cNvSpPr txBox="1"/>
          <p:nvPr>
            <p:ph idx="1" type="body"/>
          </p:nvPr>
        </p:nvSpPr>
        <p:spPr>
          <a:xfrm>
            <a:off x="914400" y="4343400"/>
            <a:ext cx="50292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126" name="Shape 126"/>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 name="Shape 129"/>
        <p:cNvGrpSpPr/>
        <p:nvPr/>
      </p:nvGrpSpPr>
      <p:grpSpPr>
        <a:xfrm>
          <a:off x="0" y="0"/>
          <a:ext cx="0" cy="0"/>
          <a:chOff x="0" y="0"/>
          <a:chExt cx="0" cy="0"/>
        </a:xfrm>
      </p:grpSpPr>
      <p:sp>
        <p:nvSpPr>
          <p:cNvPr id="130" name="Shape 130"/>
          <p:cNvSpPr txBox="1"/>
          <p:nvPr>
            <p:ph idx="1" type="body"/>
          </p:nvPr>
        </p:nvSpPr>
        <p:spPr>
          <a:xfrm>
            <a:off x="914400" y="4343400"/>
            <a:ext cx="50292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131" name="Shape 131"/>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Shape 13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6" name="Shape 13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Shape 145"/>
          <p:cNvSpPr txBox="1"/>
          <p:nvPr>
            <p:ph idx="1" type="body"/>
          </p:nvPr>
        </p:nvSpPr>
        <p:spPr>
          <a:xfrm>
            <a:off x="914400" y="4343400"/>
            <a:ext cx="5029200" cy="4114800"/>
          </a:xfrm>
          <a:prstGeom prst="rect">
            <a:avLst/>
          </a:prstGeom>
          <a:noFill/>
          <a:ln>
            <a:noFill/>
          </a:ln>
        </p:spPr>
        <p:txBody>
          <a:bodyPr anchorCtr="0" anchor="ctr" bIns="91425" lIns="91425" rIns="91425" wrap="square" tIns="91425">
            <a:noAutofit/>
          </a:bodyPr>
          <a:lstStyle/>
          <a:p>
            <a:pPr lvl="0">
              <a:spcBef>
                <a:spcPts val="0"/>
              </a:spcBef>
              <a:buNone/>
            </a:pPr>
            <a:r>
              <a:t/>
            </a:r>
            <a:endParaRPr/>
          </a:p>
        </p:txBody>
      </p:sp>
      <p:sp>
        <p:nvSpPr>
          <p:cNvPr id="146" name="Shape 146"/>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Shape 1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1" name="Shape 15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Shape 1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1" name="Shape 16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mp; Subtitle">
    <p:spTree>
      <p:nvGrpSpPr>
        <p:cNvPr id="50" name="Shape 50"/>
        <p:cNvGrpSpPr/>
        <p:nvPr/>
      </p:nvGrpSpPr>
      <p:grpSpPr>
        <a:xfrm>
          <a:off x="0" y="0"/>
          <a:ext cx="0" cy="0"/>
          <a:chOff x="0" y="0"/>
          <a:chExt cx="0" cy="0"/>
        </a:xfrm>
      </p:grpSpPr>
      <p:sp>
        <p:nvSpPr>
          <p:cNvPr id="51" name="Shape 51"/>
          <p:cNvSpPr txBox="1"/>
          <p:nvPr>
            <p:ph type="title"/>
          </p:nvPr>
        </p:nvSpPr>
        <p:spPr>
          <a:xfrm>
            <a:off x="892969" y="863947"/>
            <a:ext cx="7358063" cy="1741289"/>
          </a:xfrm>
          <a:prstGeom prst="rect">
            <a:avLst/>
          </a:prstGeom>
          <a:noFill/>
          <a:ln>
            <a:noFill/>
          </a:ln>
        </p:spPr>
        <p:txBody>
          <a:bodyPr anchorCtr="0" anchor="b" bIns="58925" lIns="58925" rIns="58925" wrap="square" tIns="58925"/>
          <a:lstStyle>
            <a:lvl1pPr indent="0" lvl="0" marL="0" marR="0" rtl="0" algn="ctr">
              <a:lnSpc>
                <a:spcPct val="100000"/>
              </a:lnSpc>
              <a:spcBef>
                <a:spcPts val="0"/>
              </a:spcBef>
              <a:spcAft>
                <a:spcPts val="0"/>
              </a:spcAft>
              <a:buClr>
                <a:srgbClr val="000000"/>
              </a:buClr>
              <a:buSzPct val="25000"/>
              <a:buFont typeface="Gill Sans"/>
              <a:buNone/>
              <a:defRPr b="0" i="0" sz="5400" u="none" cap="none" strike="noStrike">
                <a:solidFill>
                  <a:srgbClr val="000000"/>
                </a:solidFill>
                <a:latin typeface="Gill Sans"/>
                <a:ea typeface="Gill Sans"/>
                <a:cs typeface="Gill Sans"/>
                <a:sym typeface="Gill Sans"/>
              </a:defRPr>
            </a:lvl1pPr>
            <a:lvl2pPr indent="152400" lvl="1" marL="0" marR="0" rtl="0" algn="ctr">
              <a:lnSpc>
                <a:spcPct val="100000"/>
              </a:lnSpc>
              <a:spcBef>
                <a:spcPts val="0"/>
              </a:spcBef>
              <a:spcAft>
                <a:spcPts val="0"/>
              </a:spcAft>
              <a:buClr>
                <a:srgbClr val="000000"/>
              </a:buClr>
              <a:buSzPct val="25000"/>
              <a:buFont typeface="Gill Sans"/>
              <a:buNone/>
              <a:defRPr b="0" i="0" sz="5400" u="none" cap="none" strike="noStrike">
                <a:solidFill>
                  <a:srgbClr val="000000"/>
                </a:solidFill>
                <a:latin typeface="Gill Sans"/>
                <a:ea typeface="Gill Sans"/>
                <a:cs typeface="Gill Sans"/>
                <a:sym typeface="Gill Sans"/>
              </a:defRPr>
            </a:lvl2pPr>
            <a:lvl3pPr indent="292100" lvl="2" marL="0" marR="0" rtl="0" algn="ctr">
              <a:lnSpc>
                <a:spcPct val="100000"/>
              </a:lnSpc>
              <a:spcBef>
                <a:spcPts val="0"/>
              </a:spcBef>
              <a:spcAft>
                <a:spcPts val="0"/>
              </a:spcAft>
              <a:buClr>
                <a:srgbClr val="000000"/>
              </a:buClr>
              <a:buSzPct val="25000"/>
              <a:buFont typeface="Gill Sans"/>
              <a:buNone/>
              <a:defRPr b="0" i="0" sz="5400" u="none" cap="none" strike="noStrike">
                <a:solidFill>
                  <a:srgbClr val="000000"/>
                </a:solidFill>
                <a:latin typeface="Gill Sans"/>
                <a:ea typeface="Gill Sans"/>
                <a:cs typeface="Gill Sans"/>
                <a:sym typeface="Gill Sans"/>
              </a:defRPr>
            </a:lvl3pPr>
            <a:lvl4pPr indent="444500" lvl="3" marL="0" marR="0" rtl="0" algn="ctr">
              <a:lnSpc>
                <a:spcPct val="100000"/>
              </a:lnSpc>
              <a:spcBef>
                <a:spcPts val="0"/>
              </a:spcBef>
              <a:spcAft>
                <a:spcPts val="0"/>
              </a:spcAft>
              <a:buClr>
                <a:srgbClr val="000000"/>
              </a:buClr>
              <a:buSzPct val="25000"/>
              <a:buFont typeface="Gill Sans"/>
              <a:buNone/>
              <a:defRPr b="0" i="0" sz="5400" u="none" cap="none" strike="noStrike">
                <a:solidFill>
                  <a:srgbClr val="000000"/>
                </a:solidFill>
                <a:latin typeface="Gill Sans"/>
                <a:ea typeface="Gill Sans"/>
                <a:cs typeface="Gill Sans"/>
                <a:sym typeface="Gill Sans"/>
              </a:defRPr>
            </a:lvl4pPr>
            <a:lvl5pPr indent="584200" lvl="4" marL="0" marR="0" rtl="0" algn="ctr">
              <a:lnSpc>
                <a:spcPct val="100000"/>
              </a:lnSpc>
              <a:spcBef>
                <a:spcPts val="0"/>
              </a:spcBef>
              <a:spcAft>
                <a:spcPts val="0"/>
              </a:spcAft>
              <a:buClr>
                <a:srgbClr val="000000"/>
              </a:buClr>
              <a:buSzPct val="25000"/>
              <a:buFont typeface="Gill Sans"/>
              <a:buNone/>
              <a:defRPr b="0" i="0" sz="5400" u="none" cap="none" strike="noStrike">
                <a:solidFill>
                  <a:srgbClr val="000000"/>
                </a:solidFill>
                <a:latin typeface="Gill Sans"/>
                <a:ea typeface="Gill Sans"/>
                <a:cs typeface="Gill Sans"/>
                <a:sym typeface="Gill Sans"/>
              </a:defRPr>
            </a:lvl5pPr>
            <a:lvl6pPr indent="736600" lvl="5" marL="0" marR="0" rtl="0" algn="ctr">
              <a:lnSpc>
                <a:spcPct val="100000"/>
              </a:lnSpc>
              <a:spcBef>
                <a:spcPts val="0"/>
              </a:spcBef>
              <a:spcAft>
                <a:spcPts val="0"/>
              </a:spcAft>
              <a:buClr>
                <a:srgbClr val="000000"/>
              </a:buClr>
              <a:buSzPct val="25000"/>
              <a:buFont typeface="Gill Sans"/>
              <a:buNone/>
              <a:defRPr b="0" i="0" sz="5400" u="none" cap="none" strike="noStrike">
                <a:solidFill>
                  <a:srgbClr val="000000"/>
                </a:solidFill>
                <a:latin typeface="Gill Sans"/>
                <a:ea typeface="Gill Sans"/>
                <a:cs typeface="Gill Sans"/>
                <a:sym typeface="Gill Sans"/>
              </a:defRPr>
            </a:lvl6pPr>
            <a:lvl7pPr indent="889000" lvl="6" marL="0" marR="0" rtl="0" algn="ctr">
              <a:lnSpc>
                <a:spcPct val="100000"/>
              </a:lnSpc>
              <a:spcBef>
                <a:spcPts val="0"/>
              </a:spcBef>
              <a:spcAft>
                <a:spcPts val="0"/>
              </a:spcAft>
              <a:buClr>
                <a:srgbClr val="000000"/>
              </a:buClr>
              <a:buSzPct val="25000"/>
              <a:buFont typeface="Gill Sans"/>
              <a:buNone/>
              <a:defRPr b="0" i="0" sz="5400" u="none" cap="none" strike="noStrike">
                <a:solidFill>
                  <a:srgbClr val="000000"/>
                </a:solidFill>
                <a:latin typeface="Gill Sans"/>
                <a:ea typeface="Gill Sans"/>
                <a:cs typeface="Gill Sans"/>
                <a:sym typeface="Gill Sans"/>
              </a:defRPr>
            </a:lvl7pPr>
            <a:lvl8pPr indent="1028700" lvl="7" marL="0" marR="0" rtl="0" algn="ctr">
              <a:lnSpc>
                <a:spcPct val="100000"/>
              </a:lnSpc>
              <a:spcBef>
                <a:spcPts val="0"/>
              </a:spcBef>
              <a:spcAft>
                <a:spcPts val="0"/>
              </a:spcAft>
              <a:buClr>
                <a:srgbClr val="000000"/>
              </a:buClr>
              <a:buSzPct val="25000"/>
              <a:buFont typeface="Gill Sans"/>
              <a:buNone/>
              <a:defRPr b="0" i="0" sz="5400" u="none" cap="none" strike="noStrike">
                <a:solidFill>
                  <a:srgbClr val="000000"/>
                </a:solidFill>
                <a:latin typeface="Gill Sans"/>
                <a:ea typeface="Gill Sans"/>
                <a:cs typeface="Gill Sans"/>
                <a:sym typeface="Gill Sans"/>
              </a:defRPr>
            </a:lvl8pPr>
            <a:lvl9pPr indent="1181100" lvl="8" marL="0" marR="0" rtl="0" algn="ctr">
              <a:lnSpc>
                <a:spcPct val="100000"/>
              </a:lnSpc>
              <a:spcBef>
                <a:spcPts val="0"/>
              </a:spcBef>
              <a:spcAft>
                <a:spcPts val="0"/>
              </a:spcAft>
              <a:buClr>
                <a:srgbClr val="000000"/>
              </a:buClr>
              <a:buSzPct val="25000"/>
              <a:buFont typeface="Gill Sans"/>
              <a:buNone/>
              <a:defRPr b="0" i="0" sz="5400" u="none" cap="none" strike="noStrike">
                <a:solidFill>
                  <a:srgbClr val="000000"/>
                </a:solidFill>
                <a:latin typeface="Gill Sans"/>
                <a:ea typeface="Gill Sans"/>
                <a:cs typeface="Gill Sans"/>
                <a:sym typeface="Gill Sans"/>
              </a:defRPr>
            </a:lvl9pPr>
          </a:lstStyle>
          <a:p/>
        </p:txBody>
      </p:sp>
      <p:sp>
        <p:nvSpPr>
          <p:cNvPr id="52" name="Shape 52"/>
          <p:cNvSpPr txBox="1"/>
          <p:nvPr>
            <p:ph idx="1" type="body"/>
          </p:nvPr>
        </p:nvSpPr>
        <p:spPr>
          <a:xfrm>
            <a:off x="892969" y="2652117"/>
            <a:ext cx="7358063" cy="596057"/>
          </a:xfrm>
          <a:prstGeom prst="rect">
            <a:avLst/>
          </a:prstGeom>
          <a:noFill/>
          <a:ln>
            <a:noFill/>
          </a:ln>
        </p:spPr>
        <p:txBody>
          <a:bodyPr anchorCtr="0" anchor="t" bIns="58925" lIns="58925" rIns="58925" wrap="square" tIns="58925"/>
          <a:lstStyle>
            <a:lvl1pPr indent="0" lvl="0" marL="0" marR="0" rtl="0" algn="ctr">
              <a:lnSpc>
                <a:spcPct val="100000"/>
              </a:lnSpc>
              <a:spcBef>
                <a:spcPts val="0"/>
              </a:spcBef>
              <a:spcAft>
                <a:spcPts val="0"/>
              </a:spcAft>
              <a:buClr>
                <a:srgbClr val="000000"/>
              </a:buClr>
              <a:buSzPct val="39130"/>
              <a:buFont typeface="Gill Sans"/>
              <a:buNone/>
              <a:defRPr b="0" i="0" sz="2300" u="none" cap="none" strike="noStrike">
                <a:solidFill>
                  <a:srgbClr val="000000"/>
                </a:solidFill>
                <a:latin typeface="Gill Sans"/>
                <a:ea typeface="Gill Sans"/>
                <a:cs typeface="Gill Sans"/>
                <a:sym typeface="Gill Sans"/>
              </a:defRPr>
            </a:lvl1pPr>
            <a:lvl2pPr indent="0" lvl="1" marL="0" marR="0" rtl="0" algn="ctr">
              <a:lnSpc>
                <a:spcPct val="100000"/>
              </a:lnSpc>
              <a:spcBef>
                <a:spcPts val="0"/>
              </a:spcBef>
              <a:spcAft>
                <a:spcPts val="0"/>
              </a:spcAft>
              <a:buClr>
                <a:srgbClr val="000000"/>
              </a:buClr>
              <a:buSzPct val="39130"/>
              <a:buFont typeface="Gill Sans"/>
              <a:buNone/>
              <a:defRPr b="0" i="0" sz="2300" u="none" cap="none" strike="noStrike">
                <a:solidFill>
                  <a:srgbClr val="000000"/>
                </a:solidFill>
                <a:latin typeface="Gill Sans"/>
                <a:ea typeface="Gill Sans"/>
                <a:cs typeface="Gill Sans"/>
                <a:sym typeface="Gill Sans"/>
              </a:defRPr>
            </a:lvl2pPr>
            <a:lvl3pPr indent="0" lvl="2" marL="0" marR="0" rtl="0" algn="ctr">
              <a:lnSpc>
                <a:spcPct val="100000"/>
              </a:lnSpc>
              <a:spcBef>
                <a:spcPts val="0"/>
              </a:spcBef>
              <a:spcAft>
                <a:spcPts val="0"/>
              </a:spcAft>
              <a:buClr>
                <a:srgbClr val="000000"/>
              </a:buClr>
              <a:buSzPct val="39130"/>
              <a:buFont typeface="Gill Sans"/>
              <a:buNone/>
              <a:defRPr b="0" i="0" sz="2300" u="none" cap="none" strike="noStrike">
                <a:solidFill>
                  <a:srgbClr val="000000"/>
                </a:solidFill>
                <a:latin typeface="Gill Sans"/>
                <a:ea typeface="Gill Sans"/>
                <a:cs typeface="Gill Sans"/>
                <a:sym typeface="Gill Sans"/>
              </a:defRPr>
            </a:lvl3pPr>
            <a:lvl4pPr indent="0" lvl="3" marL="0" marR="0" rtl="0" algn="ctr">
              <a:lnSpc>
                <a:spcPct val="100000"/>
              </a:lnSpc>
              <a:spcBef>
                <a:spcPts val="0"/>
              </a:spcBef>
              <a:spcAft>
                <a:spcPts val="0"/>
              </a:spcAft>
              <a:buClr>
                <a:srgbClr val="000000"/>
              </a:buClr>
              <a:buSzPct val="39130"/>
              <a:buFont typeface="Gill Sans"/>
              <a:buNone/>
              <a:defRPr b="0" i="0" sz="2300" u="none" cap="none" strike="noStrike">
                <a:solidFill>
                  <a:srgbClr val="000000"/>
                </a:solidFill>
                <a:latin typeface="Gill Sans"/>
                <a:ea typeface="Gill Sans"/>
                <a:cs typeface="Gill Sans"/>
                <a:sym typeface="Gill Sans"/>
              </a:defRPr>
            </a:lvl4pPr>
            <a:lvl5pPr indent="0" lvl="4" marL="0" marR="0" rtl="0" algn="ctr">
              <a:lnSpc>
                <a:spcPct val="100000"/>
              </a:lnSpc>
              <a:spcBef>
                <a:spcPts val="0"/>
              </a:spcBef>
              <a:spcAft>
                <a:spcPts val="0"/>
              </a:spcAft>
              <a:buClr>
                <a:srgbClr val="000000"/>
              </a:buClr>
              <a:buSzPct val="39130"/>
              <a:buFont typeface="Gill Sans"/>
              <a:buNone/>
              <a:defRPr b="0" i="0" sz="2300" u="none" cap="none" strike="noStrike">
                <a:solidFill>
                  <a:srgbClr val="000000"/>
                </a:solidFill>
                <a:latin typeface="Gill Sans"/>
                <a:ea typeface="Gill Sans"/>
                <a:cs typeface="Gill Sans"/>
                <a:sym typeface="Gill Sans"/>
              </a:defRPr>
            </a:lvl5pPr>
            <a:lvl6pPr indent="-63500" lvl="5" marL="1943100" marR="0" rtl="0" algn="l">
              <a:lnSpc>
                <a:spcPct val="100000"/>
              </a:lnSpc>
              <a:spcBef>
                <a:spcPts val="3100"/>
              </a:spcBef>
              <a:spcAft>
                <a:spcPts val="0"/>
              </a:spcAft>
              <a:buClr>
                <a:srgbClr val="000000"/>
              </a:buClr>
              <a:buSzPct val="170370"/>
              <a:buFont typeface="Gill Sans"/>
              <a:buChar char="•"/>
              <a:defRPr b="0" i="0" sz="2700" u="none" cap="none" strike="noStrike">
                <a:solidFill>
                  <a:srgbClr val="000000"/>
                </a:solidFill>
                <a:latin typeface="Gill Sans"/>
                <a:ea typeface="Gill Sans"/>
                <a:cs typeface="Gill Sans"/>
                <a:sym typeface="Gill Sans"/>
              </a:defRPr>
            </a:lvl6pPr>
            <a:lvl7pPr indent="-63500" lvl="6" marL="2171700" marR="0" rtl="0" algn="l">
              <a:lnSpc>
                <a:spcPct val="100000"/>
              </a:lnSpc>
              <a:spcBef>
                <a:spcPts val="3100"/>
              </a:spcBef>
              <a:spcAft>
                <a:spcPts val="0"/>
              </a:spcAft>
              <a:buClr>
                <a:srgbClr val="000000"/>
              </a:buClr>
              <a:buSzPct val="170370"/>
              <a:buFont typeface="Gill Sans"/>
              <a:buChar char="•"/>
              <a:defRPr b="0" i="0" sz="2700" u="none" cap="none" strike="noStrike">
                <a:solidFill>
                  <a:srgbClr val="000000"/>
                </a:solidFill>
                <a:latin typeface="Gill Sans"/>
                <a:ea typeface="Gill Sans"/>
                <a:cs typeface="Gill Sans"/>
                <a:sym typeface="Gill Sans"/>
              </a:defRPr>
            </a:lvl7pPr>
            <a:lvl8pPr indent="-63500" lvl="7" marL="2400300" marR="0" rtl="0" algn="l">
              <a:lnSpc>
                <a:spcPct val="100000"/>
              </a:lnSpc>
              <a:spcBef>
                <a:spcPts val="3100"/>
              </a:spcBef>
              <a:spcAft>
                <a:spcPts val="0"/>
              </a:spcAft>
              <a:buClr>
                <a:srgbClr val="000000"/>
              </a:buClr>
              <a:buSzPct val="170370"/>
              <a:buFont typeface="Gill Sans"/>
              <a:buChar char="•"/>
              <a:defRPr b="0" i="0" sz="2700" u="none" cap="none" strike="noStrike">
                <a:solidFill>
                  <a:srgbClr val="000000"/>
                </a:solidFill>
                <a:latin typeface="Gill Sans"/>
                <a:ea typeface="Gill Sans"/>
                <a:cs typeface="Gill Sans"/>
                <a:sym typeface="Gill Sans"/>
              </a:defRPr>
            </a:lvl8pPr>
            <a:lvl9pPr indent="-76200" lvl="8" marL="2641600" marR="0" rtl="0" algn="l">
              <a:lnSpc>
                <a:spcPct val="100000"/>
              </a:lnSpc>
              <a:spcBef>
                <a:spcPts val="3100"/>
              </a:spcBef>
              <a:spcAft>
                <a:spcPts val="0"/>
              </a:spcAft>
              <a:buClr>
                <a:srgbClr val="000000"/>
              </a:buClr>
              <a:buSzPct val="170370"/>
              <a:buFont typeface="Gill Sans"/>
              <a:buChar char="•"/>
              <a:defRPr b="0" i="0" sz="2700" u="none" cap="none" strike="noStrike">
                <a:solidFill>
                  <a:srgbClr val="000000"/>
                </a:solidFill>
                <a:latin typeface="Gill Sans"/>
                <a:ea typeface="Gill Sans"/>
                <a:cs typeface="Gill Sans"/>
                <a:sym typeface="Gill Sans"/>
              </a:defRPr>
            </a:lvl9pPr>
          </a:lstStyle>
          <a:p/>
        </p:txBody>
      </p:sp>
      <p:sp>
        <p:nvSpPr>
          <p:cNvPr id="53" name="Shape 53"/>
          <p:cNvSpPr txBox="1"/>
          <p:nvPr>
            <p:ph idx="12" type="sldNum"/>
          </p:nvPr>
        </p:nvSpPr>
        <p:spPr>
          <a:xfrm>
            <a:off x="4446984" y="4882307"/>
            <a:ext cx="241102" cy="194221"/>
          </a:xfrm>
          <a:prstGeom prst="rect">
            <a:avLst/>
          </a:prstGeom>
          <a:noFill/>
          <a:ln>
            <a:noFill/>
          </a:ln>
        </p:spPr>
        <p:txBody>
          <a:bodyPr anchorCtr="0" anchor="t" bIns="32750" lIns="32750" rIns="32750" wrap="square" tIns="32750">
            <a:noAutofit/>
          </a:bodyPr>
          <a:lstStyle/>
          <a:p>
            <a:pPr indent="0" lvl="0" marL="0" marR="0" rtl="0" algn="ctr">
              <a:lnSpc>
                <a:spcPct val="100000"/>
              </a:lnSpc>
              <a:spcBef>
                <a:spcPts val="0"/>
              </a:spcBef>
              <a:spcAft>
                <a:spcPts val="0"/>
              </a:spcAft>
              <a:buClr>
                <a:srgbClr val="000000"/>
              </a:buClr>
              <a:buSzPct val="25000"/>
              <a:buFont typeface="Gill Sans"/>
              <a:buNone/>
            </a:pPr>
            <a:fld id="{00000000-1234-1234-1234-123412341234}" type="slidenum">
              <a:rPr b="0" i="0" lang="en-GB" sz="1200" u="none" cap="none" strike="noStrike">
                <a:solidFill>
                  <a:srgbClr val="000000"/>
                </a:solidFill>
                <a:latin typeface="Gill Sans"/>
                <a:ea typeface="Gill Sans"/>
                <a:cs typeface="Gill Sans"/>
                <a:sym typeface="Gill Sans"/>
              </a:rPr>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54" name="Shape 54"/>
        <p:cNvGrpSpPr/>
        <p:nvPr/>
      </p:nvGrpSpPr>
      <p:grpSpPr>
        <a:xfrm>
          <a:off x="0" y="0"/>
          <a:ext cx="0" cy="0"/>
          <a:chOff x="0" y="0"/>
          <a:chExt cx="0" cy="0"/>
        </a:xfrm>
      </p:grpSpPr>
      <p:sp>
        <p:nvSpPr>
          <p:cNvPr id="55" name="Shape 55"/>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56" name="Shape 56"/>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1">
    <p:spTree>
      <p:nvGrpSpPr>
        <p:cNvPr id="57" name="Shape 57"/>
        <p:cNvGrpSpPr/>
        <p:nvPr/>
      </p:nvGrpSpPr>
      <p:grpSpPr>
        <a:xfrm>
          <a:off x="0" y="0"/>
          <a:ext cx="0" cy="0"/>
          <a:chOff x="0" y="0"/>
          <a:chExt cx="0" cy="0"/>
        </a:xfrm>
      </p:grpSpPr>
      <p:sp>
        <p:nvSpPr>
          <p:cNvPr id="58" name="Shape 58"/>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59" name="Shape 59"/>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2">
    <p:spTree>
      <p:nvGrpSpPr>
        <p:cNvPr id="60" name="Shape 60"/>
        <p:cNvGrpSpPr/>
        <p:nvPr/>
      </p:nvGrpSpPr>
      <p:grpSpPr>
        <a:xfrm>
          <a:off x="0" y="0"/>
          <a:ext cx="0" cy="0"/>
          <a:chOff x="0" y="0"/>
          <a:chExt cx="0" cy="0"/>
        </a:xfrm>
      </p:grpSpPr>
      <p:sp>
        <p:nvSpPr>
          <p:cNvPr id="61" name="Shape 61"/>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62" name="Shape 62"/>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oj16vfbsM9A" TargetMode="Externa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66" name="Shape 66"/>
        <p:cNvGrpSpPr/>
        <p:nvPr/>
      </p:nvGrpSpPr>
      <p:grpSpPr>
        <a:xfrm>
          <a:off x="0" y="0"/>
          <a:ext cx="0" cy="0"/>
          <a:chOff x="0" y="0"/>
          <a:chExt cx="0" cy="0"/>
        </a:xfrm>
      </p:grpSpPr>
      <p:sp>
        <p:nvSpPr>
          <p:cNvPr id="67" name="Shape 67"/>
          <p:cNvSpPr/>
          <p:nvPr/>
        </p:nvSpPr>
        <p:spPr>
          <a:xfrm>
            <a:off x="250031" y="666377"/>
            <a:ext cx="8777882" cy="3268266"/>
          </a:xfrm>
          <a:prstGeom prst="rect">
            <a:avLst/>
          </a:prstGeom>
          <a:noFill/>
          <a:ln>
            <a:noFill/>
          </a:ln>
        </p:spPr>
        <p:txBody>
          <a:bodyPr anchorCtr="0" anchor="ctr" bIns="32750" lIns="32750" rIns="32750" wrap="square" tIns="32750">
            <a:noAutofit/>
          </a:bodyPr>
          <a:lstStyle/>
          <a:p>
            <a:pPr indent="0" lvl="0" marL="0" marR="0" rtl="0" algn="l">
              <a:lnSpc>
                <a:spcPct val="100000"/>
              </a:lnSpc>
              <a:spcBef>
                <a:spcPts val="0"/>
              </a:spcBef>
              <a:spcAft>
                <a:spcPts val="0"/>
              </a:spcAft>
              <a:buClr>
                <a:srgbClr val="001E57"/>
              </a:buClr>
              <a:buSzPct val="25000"/>
              <a:buFont typeface="Helvetica Neue"/>
              <a:buNone/>
            </a:pPr>
            <a:r>
              <a:rPr b="0" i="0" lang="en-GB" sz="3200" u="none" cap="none" strike="noStrike">
                <a:solidFill>
                  <a:srgbClr val="001E57"/>
                </a:solidFill>
                <a:latin typeface="Helvetica Neue"/>
                <a:ea typeface="Helvetica Neue"/>
                <a:cs typeface="Helvetica Neue"/>
                <a:sym typeface="Helvetica Neue"/>
              </a:rPr>
              <a:t>When was the last time you tried to </a:t>
            </a:r>
            <a:r>
              <a:rPr b="1" i="0" lang="en-GB" sz="3200" u="none" cap="none" strike="noStrike">
                <a:solidFill>
                  <a:srgbClr val="001E57"/>
                </a:solidFill>
                <a:latin typeface="Helvetica Neue"/>
                <a:ea typeface="Helvetica Neue"/>
                <a:cs typeface="Helvetica Neue"/>
                <a:sym typeface="Helvetica Neue"/>
              </a:rPr>
              <a:t>persuade</a:t>
            </a:r>
            <a:r>
              <a:rPr b="0" i="0" lang="en-GB" sz="3200" u="none" cap="none" strike="noStrike">
                <a:solidFill>
                  <a:srgbClr val="001E57"/>
                </a:solidFill>
                <a:latin typeface="Helvetica Neue"/>
                <a:ea typeface="Helvetica Neue"/>
                <a:cs typeface="Helvetica Neue"/>
                <a:sym typeface="Helvetica Neue"/>
              </a:rPr>
              <a:t> someone to do something/go somewhere?</a:t>
            </a:r>
          </a:p>
          <a:p>
            <a:pPr indent="0" lvl="0" marL="0" marR="0" rtl="0" algn="l">
              <a:lnSpc>
                <a:spcPct val="100000"/>
              </a:lnSpc>
              <a:spcBef>
                <a:spcPts val="0"/>
              </a:spcBef>
              <a:spcAft>
                <a:spcPts val="0"/>
              </a:spcAft>
              <a:buClr>
                <a:srgbClr val="001E57"/>
              </a:buClr>
              <a:buSzPct val="25000"/>
              <a:buFont typeface="Helvetica Neue"/>
              <a:buNone/>
            </a:pPr>
            <a:r>
              <a:t/>
            </a:r>
            <a:endParaRPr b="0" i="0" sz="3200" u="none" cap="none" strike="noStrike">
              <a:solidFill>
                <a:srgbClr val="001E57"/>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1E57"/>
              </a:buClr>
              <a:buSzPct val="25000"/>
              <a:buFont typeface="Helvetica Neue"/>
              <a:buNone/>
            </a:pPr>
            <a:r>
              <a:rPr b="0" i="0" lang="en-GB" sz="3200" u="none" cap="none" strike="noStrike">
                <a:solidFill>
                  <a:srgbClr val="001E57"/>
                </a:solidFill>
                <a:latin typeface="Helvetica Neue"/>
                <a:ea typeface="Helvetica Neue"/>
                <a:cs typeface="Helvetica Neue"/>
                <a:sym typeface="Helvetica Neue"/>
              </a:rPr>
              <a:t>Was it your parents/carers, friends..?</a:t>
            </a:r>
          </a:p>
          <a:p>
            <a:pPr indent="0" lvl="0" marL="0" marR="0" rtl="0" algn="l">
              <a:lnSpc>
                <a:spcPct val="100000"/>
              </a:lnSpc>
              <a:spcBef>
                <a:spcPts val="0"/>
              </a:spcBef>
              <a:spcAft>
                <a:spcPts val="0"/>
              </a:spcAft>
              <a:buClr>
                <a:srgbClr val="001E57"/>
              </a:buClr>
              <a:buSzPct val="25000"/>
              <a:buFont typeface="Helvetica Neue"/>
              <a:buNone/>
            </a:pPr>
            <a:r>
              <a:t/>
            </a:r>
            <a:endParaRPr b="0" i="0" sz="3200" u="none" cap="none" strike="noStrike">
              <a:solidFill>
                <a:srgbClr val="001E57"/>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1E57"/>
              </a:buClr>
              <a:buSzPct val="25000"/>
              <a:buFont typeface="Helvetica Neue"/>
              <a:buNone/>
            </a:pPr>
            <a:r>
              <a:rPr b="0" i="0" lang="en-GB" sz="3200" u="none" cap="none" strike="noStrike">
                <a:solidFill>
                  <a:srgbClr val="001E57"/>
                </a:solidFill>
                <a:latin typeface="Helvetica Neue"/>
                <a:ea typeface="Helvetica Neue"/>
                <a:cs typeface="Helvetica Neue"/>
                <a:sym typeface="Helvetica Neue"/>
              </a:rPr>
              <a:t>Make a list of at least three occasions.</a:t>
            </a:r>
          </a:p>
          <a:p>
            <a:pPr indent="0" lvl="0" marL="0" marR="0" rtl="0" algn="l">
              <a:lnSpc>
                <a:spcPct val="100000"/>
              </a:lnSpc>
              <a:spcBef>
                <a:spcPts val="0"/>
              </a:spcBef>
              <a:spcAft>
                <a:spcPts val="0"/>
              </a:spcAft>
              <a:buClr>
                <a:srgbClr val="001E57"/>
              </a:buClr>
              <a:buSzPct val="25000"/>
              <a:buFont typeface="Helvetica Neue"/>
              <a:buNone/>
            </a:pPr>
            <a:r>
              <a:rPr b="0" i="0" lang="en-GB" sz="3200" u="none" cap="none" strike="noStrike">
                <a:solidFill>
                  <a:srgbClr val="001E57"/>
                </a:solidFill>
                <a:latin typeface="Helvetica Neue"/>
                <a:ea typeface="Helvetica Neue"/>
                <a:cs typeface="Helvetica Neue"/>
                <a:sym typeface="Helvetica Neue"/>
              </a:rPr>
              <a:t>Did you get what you wanted?</a:t>
            </a:r>
          </a:p>
        </p:txBody>
      </p:sp>
      <p:sp>
        <p:nvSpPr>
          <p:cNvPr id="68" name="Shape 68"/>
          <p:cNvSpPr/>
          <p:nvPr/>
        </p:nvSpPr>
        <p:spPr>
          <a:xfrm>
            <a:off x="1393031" y="70321"/>
            <a:ext cx="6170414" cy="535782"/>
          </a:xfrm>
          <a:prstGeom prst="rect">
            <a:avLst/>
          </a:prstGeom>
          <a:noFill/>
          <a:ln>
            <a:noFill/>
          </a:ln>
        </p:spPr>
        <p:txBody>
          <a:bodyPr anchorCtr="0" anchor="ctr" bIns="32750" lIns="32750" rIns="32750" wrap="square" tIns="32750">
            <a:noAutofit/>
          </a:bodyPr>
          <a:lstStyle/>
          <a:p>
            <a:pPr indent="0" lvl="0" marL="0" marR="0" rtl="0" algn="ctr">
              <a:lnSpc>
                <a:spcPct val="100000"/>
              </a:lnSpc>
              <a:spcBef>
                <a:spcPts val="0"/>
              </a:spcBef>
              <a:spcAft>
                <a:spcPts val="0"/>
              </a:spcAft>
              <a:buClr>
                <a:srgbClr val="001E57"/>
              </a:buClr>
              <a:buSzPct val="25000"/>
              <a:buFont typeface="Helvetica Neue"/>
              <a:buNone/>
            </a:pPr>
            <a:r>
              <a:rPr b="1" i="0" lang="en-GB" sz="3900" u="sng" cap="none" strike="noStrike">
                <a:solidFill>
                  <a:srgbClr val="001E57"/>
                </a:solidFill>
                <a:latin typeface="Helvetica Neue"/>
                <a:ea typeface="Helvetica Neue"/>
                <a:cs typeface="Helvetica Neue"/>
                <a:sym typeface="Helvetica Neue"/>
              </a:rPr>
              <a:t>Persuasion</a:t>
            </a:r>
          </a:p>
        </p:txBody>
      </p:sp>
      <p:pic>
        <p:nvPicPr>
          <p:cNvPr id="69" name="Shape 69"/>
          <p:cNvPicPr preferRelativeResize="0"/>
          <p:nvPr/>
        </p:nvPicPr>
        <p:blipFill rotWithShape="1">
          <a:blip r:embed="rId3">
            <a:alphaModFix/>
          </a:blip>
          <a:srcRect b="0" l="0" r="0" t="0"/>
          <a:stretch/>
        </p:blipFill>
        <p:spPr>
          <a:xfrm>
            <a:off x="6596643" y="3422303"/>
            <a:ext cx="2431271" cy="163413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73" name="Shape 73"/>
        <p:cNvGrpSpPr/>
        <p:nvPr/>
      </p:nvGrpSpPr>
      <p:grpSpPr>
        <a:xfrm>
          <a:off x="0" y="0"/>
          <a:ext cx="0" cy="0"/>
          <a:chOff x="0" y="0"/>
          <a:chExt cx="0" cy="0"/>
        </a:xfrm>
      </p:grpSpPr>
      <p:sp>
        <p:nvSpPr>
          <p:cNvPr id="74" name="Shape 74"/>
          <p:cNvSpPr/>
          <p:nvPr/>
        </p:nvSpPr>
        <p:spPr>
          <a:xfrm>
            <a:off x="348258" y="77019"/>
            <a:ext cx="8447485" cy="1178719"/>
          </a:xfrm>
          <a:prstGeom prst="rect">
            <a:avLst/>
          </a:prstGeom>
          <a:noFill/>
          <a:ln>
            <a:noFill/>
          </a:ln>
        </p:spPr>
        <p:txBody>
          <a:bodyPr anchorCtr="0" anchor="ctr" bIns="32750" lIns="32750" rIns="32750" wrap="square" tIns="32750">
            <a:noAutofit/>
          </a:bodyPr>
          <a:lstStyle/>
          <a:p>
            <a:pPr indent="0" lvl="0" marL="0" marR="0" rtl="0" algn="l">
              <a:lnSpc>
                <a:spcPct val="100000"/>
              </a:lnSpc>
              <a:spcBef>
                <a:spcPts val="0"/>
              </a:spcBef>
              <a:spcAft>
                <a:spcPts val="0"/>
              </a:spcAft>
              <a:buClr>
                <a:srgbClr val="001E57"/>
              </a:buClr>
              <a:buSzPct val="25000"/>
              <a:buFont typeface="Helvetica Neue"/>
              <a:buNone/>
            </a:pPr>
            <a:r>
              <a:rPr b="0" i="0" lang="en-GB" sz="3200" u="none" cap="none" strike="noStrike">
                <a:solidFill>
                  <a:srgbClr val="001E57"/>
                </a:solidFill>
                <a:latin typeface="Helvetica Neue"/>
                <a:ea typeface="Helvetica Neue"/>
                <a:cs typeface="Helvetica Neue"/>
                <a:sym typeface="Helvetica Neue"/>
              </a:rPr>
              <a:t>What about a time when your parent/carer tried to persuade you to do something?</a:t>
            </a:r>
          </a:p>
        </p:txBody>
      </p:sp>
      <p:pic>
        <p:nvPicPr>
          <p:cNvPr id="75" name="Shape 75"/>
          <p:cNvPicPr preferRelativeResize="0"/>
          <p:nvPr/>
        </p:nvPicPr>
        <p:blipFill rotWithShape="1">
          <a:blip r:embed="rId3">
            <a:alphaModFix/>
          </a:blip>
          <a:srcRect b="0" l="0" r="0" t="0"/>
          <a:stretch/>
        </p:blipFill>
        <p:spPr>
          <a:xfrm>
            <a:off x="5152430" y="1371873"/>
            <a:ext cx="3786187" cy="3376489"/>
          </a:xfrm>
          <a:prstGeom prst="rect">
            <a:avLst/>
          </a:prstGeom>
          <a:noFill/>
          <a:ln>
            <a:noFill/>
          </a:ln>
        </p:spPr>
      </p:pic>
      <p:sp>
        <p:nvSpPr>
          <p:cNvPr id="76" name="Shape 76"/>
          <p:cNvSpPr/>
          <p:nvPr/>
        </p:nvSpPr>
        <p:spPr>
          <a:xfrm>
            <a:off x="339328" y="1516930"/>
            <a:ext cx="4232672" cy="2893219"/>
          </a:xfrm>
          <a:prstGeom prst="rect">
            <a:avLst/>
          </a:prstGeom>
          <a:noFill/>
          <a:ln>
            <a:noFill/>
          </a:ln>
        </p:spPr>
        <p:txBody>
          <a:bodyPr anchorCtr="0" anchor="ctr" bIns="32750" lIns="32750" rIns="32750" wrap="square" tIns="32750">
            <a:noAutofit/>
          </a:bodyPr>
          <a:lstStyle/>
          <a:p>
            <a:pPr indent="0" lvl="0" marL="0" marR="0" rtl="0" algn="l">
              <a:lnSpc>
                <a:spcPct val="100000"/>
              </a:lnSpc>
              <a:spcBef>
                <a:spcPts val="0"/>
              </a:spcBef>
              <a:spcAft>
                <a:spcPts val="0"/>
              </a:spcAft>
              <a:buClr>
                <a:srgbClr val="001E57"/>
              </a:buClr>
              <a:buSzPct val="25000"/>
              <a:buFont typeface="Helvetica Neue"/>
              <a:buNone/>
            </a:pPr>
            <a:r>
              <a:rPr b="0" i="0" lang="en-GB" sz="2800" u="none" cap="none" strike="noStrike">
                <a:solidFill>
                  <a:srgbClr val="001E57"/>
                </a:solidFill>
                <a:latin typeface="Helvetica Neue"/>
                <a:ea typeface="Helvetica Neue"/>
                <a:cs typeface="Helvetica Neue"/>
                <a:sym typeface="Helvetica Neue"/>
              </a:rPr>
              <a:t>What was it and what did they say?</a:t>
            </a:r>
          </a:p>
          <a:p>
            <a:pPr indent="0" lvl="0" marL="0" marR="0" rtl="0" algn="l">
              <a:lnSpc>
                <a:spcPct val="100000"/>
              </a:lnSpc>
              <a:spcBef>
                <a:spcPts val="0"/>
              </a:spcBef>
              <a:spcAft>
                <a:spcPts val="0"/>
              </a:spcAft>
              <a:buClr>
                <a:srgbClr val="001E57"/>
              </a:buClr>
              <a:buSzPct val="25000"/>
              <a:buFont typeface="Helvetica Neue"/>
              <a:buNone/>
            </a:pPr>
            <a:r>
              <a:t/>
            </a:r>
            <a:endParaRPr b="0" i="0" sz="2800" u="none" cap="none" strike="noStrike">
              <a:solidFill>
                <a:srgbClr val="001E57"/>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1E57"/>
              </a:buClr>
              <a:buSzPct val="25000"/>
              <a:buFont typeface="Helvetica Neue"/>
              <a:buNone/>
            </a:pPr>
            <a:r>
              <a:rPr b="0" i="0" lang="en-GB" sz="2800" u="none" cap="none" strike="noStrike">
                <a:solidFill>
                  <a:srgbClr val="001E57"/>
                </a:solidFill>
                <a:latin typeface="Helvetica Neue"/>
                <a:ea typeface="Helvetica Neue"/>
                <a:cs typeface="Helvetica Neue"/>
                <a:sym typeface="Helvetica Neue"/>
              </a:rPr>
              <a:t>Think about the TONE you both used.</a:t>
            </a:r>
          </a:p>
          <a:p>
            <a:pPr indent="0" lvl="0" marL="0" marR="0" rtl="0" algn="l">
              <a:lnSpc>
                <a:spcPct val="100000"/>
              </a:lnSpc>
              <a:spcBef>
                <a:spcPts val="0"/>
              </a:spcBef>
              <a:spcAft>
                <a:spcPts val="0"/>
              </a:spcAft>
              <a:buClr>
                <a:srgbClr val="001E57"/>
              </a:buClr>
              <a:buSzPct val="25000"/>
              <a:buFont typeface="Helvetica Neue"/>
              <a:buNone/>
            </a:pPr>
            <a:r>
              <a:t/>
            </a:r>
            <a:endParaRPr b="0" i="0" sz="2800" u="none" cap="none" strike="noStrike">
              <a:solidFill>
                <a:srgbClr val="001E57"/>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1E57"/>
              </a:buClr>
              <a:buSzPct val="25000"/>
              <a:buFont typeface="Helvetica Neue"/>
              <a:buNone/>
            </a:pPr>
            <a:r>
              <a:rPr b="0" i="0" lang="en-GB" sz="2800" u="none" cap="none" strike="noStrike">
                <a:solidFill>
                  <a:srgbClr val="001E57"/>
                </a:solidFill>
                <a:latin typeface="Helvetica Neue"/>
                <a:ea typeface="Helvetica Neue"/>
                <a:cs typeface="Helvetica Neue"/>
                <a:sym typeface="Helvetica Neue"/>
              </a:rPr>
              <a:t>What was successful and what failed?</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80" name="Shape 80"/>
        <p:cNvGrpSpPr/>
        <p:nvPr/>
      </p:nvGrpSpPr>
      <p:grpSpPr>
        <a:xfrm>
          <a:off x="0" y="0"/>
          <a:ext cx="0" cy="0"/>
          <a:chOff x="0" y="0"/>
          <a:chExt cx="0" cy="0"/>
        </a:xfrm>
      </p:grpSpPr>
      <p:sp>
        <p:nvSpPr>
          <p:cNvPr id="81" name="Shape 81"/>
          <p:cNvSpPr txBox="1"/>
          <p:nvPr>
            <p:ph type="ctrTitle"/>
          </p:nvPr>
        </p:nvSpPr>
        <p:spPr>
          <a:xfrm>
            <a:off x="311708" y="177925"/>
            <a:ext cx="8520600" cy="2052600"/>
          </a:xfrm>
          <a:prstGeom prst="rect">
            <a:avLst/>
          </a:prstGeom>
        </p:spPr>
        <p:txBody>
          <a:bodyPr anchorCtr="0" anchor="b" bIns="91425" lIns="91425" rIns="91425" wrap="square" tIns="91425">
            <a:noAutofit/>
          </a:bodyPr>
          <a:lstStyle/>
          <a:p>
            <a:pPr lvl="0" rtl="0">
              <a:spcBef>
                <a:spcPts val="0"/>
              </a:spcBef>
              <a:buNone/>
            </a:pPr>
            <a:r>
              <a:rPr lang="en-GB"/>
              <a:t>GCSE: Paper 2 Language</a:t>
            </a:r>
          </a:p>
          <a:p>
            <a:pPr lvl="0" rtl="0">
              <a:spcBef>
                <a:spcPts val="0"/>
              </a:spcBef>
              <a:buNone/>
            </a:pPr>
            <a:r>
              <a:rPr lang="en-GB"/>
              <a:t>Persuasive Language</a:t>
            </a:r>
          </a:p>
        </p:txBody>
      </p:sp>
      <p:pic>
        <p:nvPicPr>
          <p:cNvPr id="82" name="Shape 82"/>
          <p:cNvPicPr preferRelativeResize="0"/>
          <p:nvPr/>
        </p:nvPicPr>
        <p:blipFill>
          <a:blip r:embed="rId3">
            <a:alphaModFix/>
          </a:blip>
          <a:stretch>
            <a:fillRect/>
          </a:stretch>
        </p:blipFill>
        <p:spPr>
          <a:xfrm>
            <a:off x="2613075" y="2337700"/>
            <a:ext cx="3917862" cy="26081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86" name="Shape 86"/>
        <p:cNvGrpSpPr/>
        <p:nvPr/>
      </p:nvGrpSpPr>
      <p:grpSpPr>
        <a:xfrm>
          <a:off x="0" y="0"/>
          <a:ext cx="0" cy="0"/>
          <a:chOff x="0" y="0"/>
          <a:chExt cx="0" cy="0"/>
        </a:xfrm>
      </p:grpSpPr>
      <p:sp>
        <p:nvSpPr>
          <p:cNvPr id="87" name="Shape 87"/>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learn about speeches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88" name="Shape 88"/>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Persuade a loved one.  </a:t>
            </a:r>
          </a:p>
        </p:txBody>
      </p:sp>
      <p:sp>
        <p:nvSpPr>
          <p:cNvPr id="89" name="Shape 89"/>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Persuasive Techniques.</a:t>
            </a:r>
          </a:p>
        </p:txBody>
      </p:sp>
      <p:sp>
        <p:nvSpPr>
          <p:cNvPr id="90" name="Shape 90"/>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Analyse a speech.</a:t>
            </a:r>
          </a:p>
        </p:txBody>
      </p:sp>
      <p:sp>
        <p:nvSpPr>
          <p:cNvPr id="91" name="Shape 91"/>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Write a speech</a:t>
            </a:r>
            <a:r>
              <a:rPr lang="en-GB" sz="2200">
                <a:solidFill>
                  <a:schemeClr val="dk1"/>
                </a:solidFill>
              </a:rPr>
              <a:t>.</a:t>
            </a:r>
          </a:p>
        </p:txBody>
      </p:sp>
      <p:sp>
        <p:nvSpPr>
          <p:cNvPr id="92" name="Shape 92"/>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96" name="Shape 96"/>
        <p:cNvGrpSpPr/>
        <p:nvPr/>
      </p:nvGrpSpPr>
      <p:grpSpPr>
        <a:xfrm>
          <a:off x="0" y="0"/>
          <a:ext cx="0" cy="0"/>
          <a:chOff x="0" y="0"/>
          <a:chExt cx="0" cy="0"/>
        </a:xfrm>
      </p:grpSpPr>
      <p:pic>
        <p:nvPicPr>
          <p:cNvPr id="97" name="Shape 97"/>
          <p:cNvPicPr preferRelativeResize="0"/>
          <p:nvPr/>
        </p:nvPicPr>
        <p:blipFill>
          <a:blip r:embed="rId3">
            <a:alphaModFix/>
          </a:blip>
          <a:stretch>
            <a:fillRect/>
          </a:stretch>
        </p:blipFill>
        <p:spPr>
          <a:xfrm>
            <a:off x="0" y="0"/>
            <a:ext cx="4330099" cy="5143500"/>
          </a:xfrm>
          <a:prstGeom prst="rect">
            <a:avLst/>
          </a:prstGeom>
          <a:noFill/>
          <a:ln>
            <a:noFill/>
          </a:ln>
        </p:spPr>
      </p:pic>
      <p:sp>
        <p:nvSpPr>
          <p:cNvPr id="98" name="Shape 98"/>
          <p:cNvSpPr txBox="1"/>
          <p:nvPr/>
        </p:nvSpPr>
        <p:spPr>
          <a:xfrm>
            <a:off x="4964025" y="1460200"/>
            <a:ext cx="3456900" cy="1136400"/>
          </a:xfrm>
          <a:prstGeom prst="rect">
            <a:avLst/>
          </a:prstGeom>
          <a:noFill/>
          <a:ln>
            <a:noFill/>
          </a:ln>
        </p:spPr>
        <p:txBody>
          <a:bodyPr anchorCtr="0" anchor="t" bIns="91425" lIns="91425" rIns="91425" wrap="square" tIns="91425">
            <a:noAutofit/>
          </a:bodyPr>
          <a:lstStyle/>
          <a:p>
            <a:pPr lvl="0" rtl="0">
              <a:spcBef>
                <a:spcPts val="0"/>
              </a:spcBef>
              <a:buNone/>
            </a:pPr>
            <a:r>
              <a:rPr lang="en-GB" sz="3000"/>
              <a:t>Today you should focus on: </a:t>
            </a:r>
          </a:p>
          <a:p>
            <a:pPr lvl="0">
              <a:spcBef>
                <a:spcPts val="0"/>
              </a:spcBef>
              <a:buNone/>
            </a:pPr>
            <a:r>
              <a:rPr lang="en-GB" sz="3000"/>
              <a:t>Creative Thinking</a:t>
            </a:r>
          </a:p>
          <a:p>
            <a:pPr lvl="0">
              <a:spcBef>
                <a:spcPts val="0"/>
              </a:spcBef>
              <a:buNone/>
            </a:pPr>
            <a:r>
              <a:rPr lang="en-GB" sz="3000"/>
              <a:t>Critical Thinking</a:t>
            </a:r>
          </a:p>
          <a:p>
            <a:pPr lvl="0" rtl="0">
              <a:spcBef>
                <a:spcPts val="0"/>
              </a:spcBef>
              <a:buNone/>
            </a:pPr>
            <a:r>
              <a:rPr lang="en-GB" sz="3000"/>
              <a:t>Decision Making</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02" name="Shape 102"/>
        <p:cNvGrpSpPr/>
        <p:nvPr/>
      </p:nvGrpSpPr>
      <p:grpSpPr>
        <a:xfrm>
          <a:off x="0" y="0"/>
          <a:ext cx="0" cy="0"/>
          <a:chOff x="0" y="0"/>
          <a:chExt cx="0" cy="0"/>
        </a:xfrm>
      </p:grpSpPr>
      <p:sp>
        <p:nvSpPr>
          <p:cNvPr id="103" name="Shape 103"/>
          <p:cNvSpPr/>
          <p:nvPr/>
        </p:nvSpPr>
        <p:spPr>
          <a:xfrm>
            <a:off x="401836" y="431973"/>
            <a:ext cx="8518922" cy="2263676"/>
          </a:xfrm>
          <a:prstGeom prst="rect">
            <a:avLst/>
          </a:prstGeom>
          <a:noFill/>
          <a:ln>
            <a:noFill/>
          </a:ln>
        </p:spPr>
        <p:txBody>
          <a:bodyPr anchorCtr="0" anchor="ctr" bIns="32750" lIns="32750" rIns="32750" wrap="square" tIns="32750">
            <a:noAutofit/>
          </a:bodyPr>
          <a:lstStyle/>
          <a:p>
            <a:pPr indent="0" lvl="0" marL="0" marR="0" rtl="0" algn="l">
              <a:lnSpc>
                <a:spcPct val="100000"/>
              </a:lnSpc>
              <a:spcBef>
                <a:spcPts val="0"/>
              </a:spcBef>
              <a:spcAft>
                <a:spcPts val="0"/>
              </a:spcAft>
              <a:buClr>
                <a:srgbClr val="001E57"/>
              </a:buClr>
              <a:buSzPct val="25000"/>
              <a:buFont typeface="Helvetica Neue"/>
              <a:buNone/>
            </a:pPr>
            <a:r>
              <a:rPr b="0" i="0" lang="en-GB" sz="3500" u="none" cap="none" strike="noStrike">
                <a:solidFill>
                  <a:srgbClr val="001E57"/>
                </a:solidFill>
                <a:latin typeface="Helvetica Neue"/>
                <a:ea typeface="Helvetica Neue"/>
                <a:cs typeface="Helvetica Neue"/>
                <a:sym typeface="Helvetica Neue"/>
              </a:rPr>
              <a:t>When people write to persuade they choose their words very carefully!</a:t>
            </a:r>
          </a:p>
          <a:p>
            <a:pPr indent="0" lvl="0" marL="0" marR="0" rtl="0" algn="l">
              <a:lnSpc>
                <a:spcPct val="100000"/>
              </a:lnSpc>
              <a:spcBef>
                <a:spcPts val="0"/>
              </a:spcBef>
              <a:spcAft>
                <a:spcPts val="0"/>
              </a:spcAft>
              <a:buClr>
                <a:srgbClr val="001E57"/>
              </a:buClr>
              <a:buSzPct val="25000"/>
              <a:buFont typeface="Helvetica Neue"/>
              <a:buNone/>
            </a:pPr>
            <a:r>
              <a:t/>
            </a:r>
            <a:endParaRPr b="0" i="0" sz="3500" u="none" cap="none" strike="noStrike">
              <a:solidFill>
                <a:srgbClr val="001E57"/>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1E57"/>
              </a:buClr>
              <a:buSzPct val="25000"/>
              <a:buFont typeface="Helvetica Neue"/>
              <a:buNone/>
            </a:pPr>
            <a:r>
              <a:rPr b="0" i="0" lang="en-GB" sz="3500" u="none" cap="none" strike="noStrike">
                <a:solidFill>
                  <a:srgbClr val="001E57"/>
                </a:solidFill>
                <a:latin typeface="Helvetica Neue"/>
                <a:ea typeface="Helvetica Neue"/>
                <a:cs typeface="Helvetica Neue"/>
                <a:sym typeface="Helvetica Neue"/>
              </a:rPr>
              <a:t>When you write to persuade you need to be A PERSUADER!</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07" name="Shape 107"/>
        <p:cNvGrpSpPr/>
        <p:nvPr/>
      </p:nvGrpSpPr>
      <p:grpSpPr>
        <a:xfrm>
          <a:off x="0" y="0"/>
          <a:ext cx="0" cy="0"/>
          <a:chOff x="0" y="0"/>
          <a:chExt cx="0" cy="0"/>
        </a:xfrm>
      </p:grpSpPr>
      <p:graphicFrame>
        <p:nvGraphicFramePr>
          <p:cNvPr id="108" name="Shape 108"/>
          <p:cNvGraphicFramePr/>
          <p:nvPr/>
        </p:nvGraphicFramePr>
        <p:xfrm>
          <a:off x="276820" y="100459"/>
          <a:ext cx="3000000" cy="3000000"/>
        </p:xfrm>
        <a:graphic>
          <a:graphicData uri="http://schemas.openxmlformats.org/drawingml/2006/table">
            <a:tbl>
              <a:tblPr>
                <a:noFill/>
                <a:tableStyleId>{A3CBAF4C-CA5C-485A-B387-E20C7E4A6505}</a:tableStyleId>
              </a:tblPr>
              <a:tblGrid>
                <a:gridCol w="1053700"/>
                <a:gridCol w="3295050"/>
                <a:gridCol w="4375525"/>
              </a:tblGrid>
              <a:tr h="415225">
                <a:tc>
                  <a:txBody>
                    <a:bodyPr>
                      <a:noAutofit/>
                    </a:bodyPr>
                    <a:lstStyle/>
                    <a:p>
                      <a:pPr indent="0" lvl="0" marL="0" marR="0" rtl="0" algn="ctr">
                        <a:lnSpc>
                          <a:spcPct val="100000"/>
                        </a:lnSpc>
                        <a:spcBef>
                          <a:spcPts val="0"/>
                        </a:spcBef>
                        <a:spcAft>
                          <a:spcPts val="0"/>
                        </a:spcAft>
                        <a:buClr>
                          <a:srgbClr val="001E57"/>
                        </a:buClr>
                        <a:buSzPct val="25000"/>
                        <a:buFont typeface="Gill Sans"/>
                        <a:buNone/>
                      </a:pPr>
                      <a:r>
                        <a:t/>
                      </a:r>
                      <a:endParaRPr sz="1900" u="none" cap="none" strike="noStrike">
                        <a:solidFill>
                          <a:srgbClr val="001E57"/>
                        </a:solidFill>
                        <a:latin typeface="Gill Sans"/>
                        <a:ea typeface="Gill Sans"/>
                        <a:cs typeface="Gill Sans"/>
                        <a:sym typeface="Gill Sans"/>
                      </a:endParaRP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Gill Sans"/>
                        <a:buNone/>
                      </a:pPr>
                      <a:r>
                        <a:rPr lang="en-GB" sz="1900" u="none" cap="none" strike="noStrike">
                          <a:solidFill>
                            <a:srgbClr val="001E57"/>
                          </a:solidFill>
                          <a:latin typeface="Gill Sans"/>
                          <a:ea typeface="Gill Sans"/>
                          <a:cs typeface="Gill Sans"/>
                          <a:sym typeface="Gill Sans"/>
                        </a:rPr>
                        <a:t>Technique</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Gill Sans"/>
                        <a:buNone/>
                      </a:pPr>
                      <a:r>
                        <a:rPr lang="en-GB" sz="1900" u="none" cap="none" strike="noStrike">
                          <a:solidFill>
                            <a:srgbClr val="001E57"/>
                          </a:solidFill>
                          <a:latin typeface="Gill Sans"/>
                          <a:ea typeface="Gill Sans"/>
                          <a:cs typeface="Gill Sans"/>
                          <a:sym typeface="Gill Sans"/>
                        </a:rPr>
                        <a:t>Definition</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r>
              <a:tr h="448700">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2900" u="none" cap="none" strike="noStrike">
                          <a:solidFill>
                            <a:srgbClr val="001E57"/>
                          </a:solidFill>
                          <a:latin typeface="Helvetica Neue"/>
                          <a:ea typeface="Helvetica Neue"/>
                          <a:cs typeface="Helvetica Neue"/>
                          <a:sym typeface="Helvetica Neue"/>
                        </a:rPr>
                        <a:t>P</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l">
                        <a:lnSpc>
                          <a:spcPct val="100000"/>
                        </a:lnSpc>
                        <a:spcBef>
                          <a:spcPts val="0"/>
                        </a:spcBef>
                        <a:spcAft>
                          <a:spcPts val="0"/>
                        </a:spcAft>
                        <a:buClr>
                          <a:srgbClr val="001E57"/>
                        </a:buClr>
                        <a:buSzPct val="25000"/>
                        <a:buFont typeface="Helvetica Neue"/>
                        <a:buNone/>
                      </a:pPr>
                      <a:r>
                        <a:rPr b="1" lang="en-GB" sz="1900" u="none" cap="none" strike="noStrike"/>
                        <a:t>  P</a:t>
                      </a:r>
                      <a:r>
                        <a:rPr lang="en-GB" sz="1900" u="none" cap="none" strike="noStrike">
                          <a:solidFill>
                            <a:srgbClr val="001E57"/>
                          </a:solidFill>
                          <a:latin typeface="Helvetica Neue"/>
                          <a:ea typeface="Helvetica Neue"/>
                          <a:cs typeface="Helvetica Neue"/>
                          <a:sym typeface="Helvetica Neue"/>
                        </a:rPr>
                        <a:t>ersonal Pronouns</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1400" u="none" cap="none" strike="noStrike">
                          <a:solidFill>
                            <a:srgbClr val="001E57"/>
                          </a:solidFill>
                          <a:latin typeface="Helvetica Neue"/>
                          <a:ea typeface="Helvetica Neue"/>
                          <a:cs typeface="Helvetica Neue"/>
                          <a:sym typeface="Helvetica Neue"/>
                        </a:rPr>
                        <a:t>You, me, us - create a bond with reader</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r>
              <a:tr h="488900">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2900" u="none" cap="none" strike="noStrike">
                          <a:solidFill>
                            <a:srgbClr val="001E57"/>
                          </a:solidFill>
                          <a:latin typeface="Helvetica Neue"/>
                          <a:ea typeface="Helvetica Neue"/>
                          <a:cs typeface="Helvetica Neue"/>
                          <a:sym typeface="Helvetica Neue"/>
                        </a:rPr>
                        <a:t>E</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l">
                        <a:lnSpc>
                          <a:spcPct val="100000"/>
                        </a:lnSpc>
                        <a:spcBef>
                          <a:spcPts val="0"/>
                        </a:spcBef>
                        <a:spcAft>
                          <a:spcPts val="0"/>
                        </a:spcAft>
                        <a:buClr>
                          <a:srgbClr val="001E57"/>
                        </a:buClr>
                        <a:buSzPct val="25000"/>
                        <a:buFont typeface="Helvetica Neue"/>
                        <a:buNone/>
                      </a:pPr>
                      <a:r>
                        <a:rPr b="1" lang="en-GB" sz="1900" u="none" cap="none" strike="noStrike"/>
                        <a:t>  E</a:t>
                      </a:r>
                      <a:r>
                        <a:rPr lang="en-GB" sz="1900" u="none" cap="none" strike="noStrike">
                          <a:solidFill>
                            <a:srgbClr val="001E57"/>
                          </a:solidFill>
                          <a:latin typeface="Helvetica Neue"/>
                          <a:ea typeface="Helvetica Neue"/>
                          <a:cs typeface="Helvetica Neue"/>
                          <a:sym typeface="Helvetica Neue"/>
                        </a:rPr>
                        <a:t>motive Language</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1200" u="none" cap="none" strike="noStrike">
                          <a:solidFill>
                            <a:srgbClr val="001E57"/>
                          </a:solidFill>
                          <a:latin typeface="Helvetica Neue"/>
                          <a:ea typeface="Helvetica Neue"/>
                          <a:cs typeface="Helvetica Neue"/>
                          <a:sym typeface="Helvetica Neue"/>
                        </a:rPr>
                        <a:t>Words which create an emotional response (make the reader feel happy/sad/sympathy etc)</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r>
              <a:tr h="515675">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2900" u="none" cap="none" strike="noStrike">
                          <a:solidFill>
                            <a:srgbClr val="001E57"/>
                          </a:solidFill>
                          <a:latin typeface="Helvetica Neue"/>
                          <a:ea typeface="Helvetica Neue"/>
                          <a:cs typeface="Helvetica Neue"/>
                          <a:sym typeface="Helvetica Neue"/>
                        </a:rPr>
                        <a:t>R</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l">
                        <a:lnSpc>
                          <a:spcPct val="100000"/>
                        </a:lnSpc>
                        <a:spcBef>
                          <a:spcPts val="0"/>
                        </a:spcBef>
                        <a:spcAft>
                          <a:spcPts val="0"/>
                        </a:spcAft>
                        <a:buClr>
                          <a:srgbClr val="001E57"/>
                        </a:buClr>
                        <a:buSzPct val="25000"/>
                        <a:buFont typeface="Helvetica Neue"/>
                        <a:buNone/>
                      </a:pPr>
                      <a:r>
                        <a:rPr b="1" lang="en-GB" sz="1900" u="none" cap="none" strike="noStrike"/>
                        <a:t>  R</a:t>
                      </a:r>
                      <a:r>
                        <a:rPr lang="en-GB" sz="1900" u="none" cap="none" strike="noStrike">
                          <a:solidFill>
                            <a:srgbClr val="001E57"/>
                          </a:solidFill>
                          <a:latin typeface="Helvetica Neue"/>
                          <a:ea typeface="Helvetica Neue"/>
                          <a:cs typeface="Helvetica Neue"/>
                          <a:sym typeface="Helvetica Neue"/>
                        </a:rPr>
                        <a:t>hetorical Question</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1400" u="none" cap="none" strike="noStrike">
                          <a:solidFill>
                            <a:srgbClr val="001E57"/>
                          </a:solidFill>
                          <a:latin typeface="Helvetica Neue"/>
                          <a:ea typeface="Helvetica Neue"/>
                          <a:cs typeface="Helvetica Neue"/>
                          <a:sym typeface="Helvetica Neue"/>
                        </a:rPr>
                        <a:t>Question that doesn’t need an answer</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r>
              <a:tr h="448700">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2900" u="none" cap="none" strike="noStrike">
                          <a:solidFill>
                            <a:srgbClr val="001E57"/>
                          </a:solidFill>
                          <a:latin typeface="Helvetica Neue"/>
                          <a:ea typeface="Helvetica Neue"/>
                          <a:cs typeface="Helvetica Neue"/>
                          <a:sym typeface="Helvetica Neue"/>
                        </a:rPr>
                        <a:t>S</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l">
                        <a:lnSpc>
                          <a:spcPct val="100000"/>
                        </a:lnSpc>
                        <a:spcBef>
                          <a:spcPts val="0"/>
                        </a:spcBef>
                        <a:spcAft>
                          <a:spcPts val="0"/>
                        </a:spcAft>
                        <a:buClr>
                          <a:srgbClr val="001E57"/>
                        </a:buClr>
                        <a:buSzPct val="25000"/>
                        <a:buFont typeface="Helvetica Neue"/>
                        <a:buNone/>
                      </a:pPr>
                      <a:r>
                        <a:rPr b="1" lang="en-GB" sz="1900" u="none" cap="none" strike="noStrike"/>
                        <a:t>  S</a:t>
                      </a:r>
                      <a:r>
                        <a:rPr lang="en-GB" sz="1900" u="none" cap="none" strike="noStrike">
                          <a:solidFill>
                            <a:srgbClr val="001E57"/>
                          </a:solidFill>
                          <a:latin typeface="Helvetica Neue"/>
                          <a:ea typeface="Helvetica Neue"/>
                          <a:cs typeface="Helvetica Neue"/>
                          <a:sym typeface="Helvetica Neue"/>
                        </a:rPr>
                        <a:t>tatistics and facts</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1400" u="none" cap="none" strike="noStrike">
                          <a:solidFill>
                            <a:srgbClr val="001E57"/>
                          </a:solidFill>
                          <a:latin typeface="Helvetica Neue"/>
                          <a:ea typeface="Helvetica Neue"/>
                          <a:cs typeface="Helvetica Neue"/>
                          <a:sym typeface="Helvetica Neue"/>
                        </a:rPr>
                        <a:t>To prove a point - these can be made up!</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r>
              <a:tr h="596050">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2900" u="none" cap="none" strike="noStrike">
                          <a:solidFill>
                            <a:srgbClr val="001E57"/>
                          </a:solidFill>
                          <a:latin typeface="Helvetica Neue"/>
                          <a:ea typeface="Helvetica Neue"/>
                          <a:cs typeface="Helvetica Neue"/>
                          <a:sym typeface="Helvetica Neue"/>
                        </a:rPr>
                        <a:t>U</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l">
                        <a:lnSpc>
                          <a:spcPct val="100000"/>
                        </a:lnSpc>
                        <a:spcBef>
                          <a:spcPts val="0"/>
                        </a:spcBef>
                        <a:spcAft>
                          <a:spcPts val="0"/>
                        </a:spcAft>
                        <a:buClr>
                          <a:srgbClr val="001E57"/>
                        </a:buClr>
                        <a:buSzPct val="25000"/>
                        <a:buFont typeface="Helvetica Neue"/>
                        <a:buNone/>
                      </a:pPr>
                      <a:r>
                        <a:rPr b="1" lang="en-GB" sz="1900" u="none" cap="none" strike="noStrike"/>
                        <a:t>  U</a:t>
                      </a:r>
                      <a:r>
                        <a:rPr lang="en-GB" sz="1900" u="none" cap="none" strike="noStrike">
                          <a:solidFill>
                            <a:srgbClr val="001E57"/>
                          </a:solidFill>
                          <a:latin typeface="Helvetica Neue"/>
                          <a:ea typeface="Helvetica Neue"/>
                          <a:cs typeface="Helvetica Neue"/>
                          <a:sym typeface="Helvetica Neue"/>
                        </a:rPr>
                        <a:t>sing an authority                  figure</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1400" u="none" cap="none" strike="noStrike">
                          <a:solidFill>
                            <a:srgbClr val="001E57"/>
                          </a:solidFill>
                          <a:latin typeface="Helvetica Neue"/>
                          <a:ea typeface="Helvetica Neue"/>
                          <a:cs typeface="Helvetica Neue"/>
                          <a:sym typeface="Helvetica Neue"/>
                        </a:rPr>
                        <a:t>To make your argument sound more convincing - make up a name!</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r>
              <a:tr h="435300">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2900" u="none" cap="none" strike="noStrike">
                          <a:solidFill>
                            <a:srgbClr val="001E57"/>
                          </a:solidFill>
                          <a:latin typeface="Helvetica Neue"/>
                          <a:ea typeface="Helvetica Neue"/>
                          <a:cs typeface="Helvetica Neue"/>
                          <a:sym typeface="Helvetica Neue"/>
                        </a:rPr>
                        <a:t>A</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l">
                        <a:lnSpc>
                          <a:spcPct val="100000"/>
                        </a:lnSpc>
                        <a:spcBef>
                          <a:spcPts val="0"/>
                        </a:spcBef>
                        <a:spcAft>
                          <a:spcPts val="0"/>
                        </a:spcAft>
                        <a:buClr>
                          <a:srgbClr val="001E57"/>
                        </a:buClr>
                        <a:buSzPct val="25000"/>
                        <a:buFont typeface="Helvetica Neue"/>
                        <a:buNone/>
                      </a:pPr>
                      <a:r>
                        <a:rPr b="1" lang="en-GB" sz="1900" u="none" cap="none" strike="noStrike"/>
                        <a:t>  A</a:t>
                      </a:r>
                      <a:r>
                        <a:rPr lang="en-GB" sz="1900" u="none" cap="none" strike="noStrike">
                          <a:solidFill>
                            <a:srgbClr val="001E57"/>
                          </a:solidFill>
                          <a:latin typeface="Helvetica Neue"/>
                          <a:ea typeface="Helvetica Neue"/>
                          <a:cs typeface="Helvetica Neue"/>
                          <a:sym typeface="Helvetica Neue"/>
                        </a:rPr>
                        <a:t>lliteration</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1400" u="none" cap="none" strike="noStrike">
                          <a:solidFill>
                            <a:srgbClr val="001E57"/>
                          </a:solidFill>
                          <a:latin typeface="Helvetica Neue"/>
                          <a:ea typeface="Helvetica Neue"/>
                          <a:cs typeface="Helvetica Neue"/>
                          <a:sym typeface="Helvetica Neue"/>
                        </a:rPr>
                        <a:t>Words that start with the same letter - makes your argument memorable.</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r>
              <a:tr h="622825">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2900" u="none" cap="none" strike="noStrike">
                          <a:solidFill>
                            <a:srgbClr val="001E57"/>
                          </a:solidFill>
                          <a:latin typeface="Helvetica Neue"/>
                          <a:ea typeface="Helvetica Neue"/>
                          <a:cs typeface="Helvetica Neue"/>
                          <a:sym typeface="Helvetica Neue"/>
                        </a:rPr>
                        <a:t>D</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l">
                        <a:lnSpc>
                          <a:spcPct val="100000"/>
                        </a:lnSpc>
                        <a:spcBef>
                          <a:spcPts val="0"/>
                        </a:spcBef>
                        <a:spcAft>
                          <a:spcPts val="0"/>
                        </a:spcAft>
                        <a:buClr>
                          <a:srgbClr val="001E57"/>
                        </a:buClr>
                        <a:buSzPct val="25000"/>
                        <a:buFont typeface="Helvetica Neue"/>
                        <a:buNone/>
                      </a:pPr>
                      <a:r>
                        <a:rPr b="1" lang="en-GB" sz="1900" u="none" cap="none" strike="noStrike"/>
                        <a:t>  D</a:t>
                      </a:r>
                      <a:r>
                        <a:rPr lang="en-GB" sz="1900" u="none" cap="none" strike="noStrike">
                          <a:solidFill>
                            <a:srgbClr val="001E57"/>
                          </a:solidFill>
                          <a:latin typeface="Helvetica Neue"/>
                          <a:ea typeface="Helvetica Neue"/>
                          <a:cs typeface="Helvetica Neue"/>
                          <a:sym typeface="Helvetica Neue"/>
                        </a:rPr>
                        <a:t>escription and Imagery</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1400" u="none" cap="none" strike="noStrike">
                          <a:solidFill>
                            <a:srgbClr val="001E57"/>
                          </a:solidFill>
                          <a:latin typeface="Helvetica Neue"/>
                          <a:ea typeface="Helvetica Neue"/>
                          <a:cs typeface="Helvetica Neue"/>
                          <a:sym typeface="Helvetica Neue"/>
                        </a:rPr>
                        <a:t>Use metaphors and similes to describe ideas.</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r>
              <a:tr h="482200">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2900" u="none" cap="none" strike="noStrike">
                          <a:solidFill>
                            <a:srgbClr val="001E57"/>
                          </a:solidFill>
                          <a:latin typeface="Helvetica Neue"/>
                          <a:ea typeface="Helvetica Neue"/>
                          <a:cs typeface="Helvetica Neue"/>
                          <a:sym typeface="Helvetica Neue"/>
                        </a:rPr>
                        <a:t>E</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l">
                        <a:lnSpc>
                          <a:spcPct val="100000"/>
                        </a:lnSpc>
                        <a:spcBef>
                          <a:spcPts val="0"/>
                        </a:spcBef>
                        <a:spcAft>
                          <a:spcPts val="0"/>
                        </a:spcAft>
                        <a:buClr>
                          <a:srgbClr val="001E57"/>
                        </a:buClr>
                        <a:buSzPct val="25000"/>
                        <a:buFont typeface="Helvetica Neue"/>
                        <a:buNone/>
                      </a:pPr>
                      <a:r>
                        <a:rPr b="1" lang="en-GB" sz="1900" u="none" cap="none" strike="noStrike"/>
                        <a:t>  E</a:t>
                      </a:r>
                      <a:r>
                        <a:rPr lang="en-GB" sz="1900" u="none" cap="none" strike="noStrike">
                          <a:solidFill>
                            <a:srgbClr val="001E57"/>
                          </a:solidFill>
                          <a:latin typeface="Helvetica Neue"/>
                          <a:ea typeface="Helvetica Neue"/>
                          <a:cs typeface="Helvetica Neue"/>
                          <a:sym typeface="Helvetica Neue"/>
                        </a:rPr>
                        <a:t>xaggeration</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1400" u="none" cap="none" strike="noStrike">
                          <a:solidFill>
                            <a:srgbClr val="001E57"/>
                          </a:solidFill>
                          <a:latin typeface="Helvetica Neue"/>
                          <a:ea typeface="Helvetica Neue"/>
                          <a:cs typeface="Helvetica Neue"/>
                          <a:sym typeface="Helvetica Neue"/>
                        </a:rPr>
                        <a:t>Make your points over the top to prove your point. </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r>
              <a:tr h="482200">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2900" u="none" cap="none" strike="noStrike">
                          <a:solidFill>
                            <a:srgbClr val="001E57"/>
                          </a:solidFill>
                          <a:latin typeface="Helvetica Neue"/>
                          <a:ea typeface="Helvetica Neue"/>
                          <a:cs typeface="Helvetica Neue"/>
                          <a:sym typeface="Helvetica Neue"/>
                        </a:rPr>
                        <a:t>R</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l">
                        <a:lnSpc>
                          <a:spcPct val="100000"/>
                        </a:lnSpc>
                        <a:spcBef>
                          <a:spcPts val="0"/>
                        </a:spcBef>
                        <a:spcAft>
                          <a:spcPts val="0"/>
                        </a:spcAft>
                        <a:buClr>
                          <a:srgbClr val="001E57"/>
                        </a:buClr>
                        <a:buSzPct val="25000"/>
                        <a:buFont typeface="Helvetica Neue"/>
                        <a:buNone/>
                      </a:pPr>
                      <a:r>
                        <a:rPr b="1" lang="en-GB" sz="1700" u="none" cap="none" strike="noStrike"/>
                        <a:t>  R</a:t>
                      </a:r>
                      <a:r>
                        <a:rPr lang="en-GB" sz="1700" u="none" cap="none" strike="noStrike">
                          <a:solidFill>
                            <a:srgbClr val="001E57"/>
                          </a:solidFill>
                          <a:latin typeface="Helvetica Neue"/>
                          <a:ea typeface="Helvetica Neue"/>
                          <a:cs typeface="Helvetica Neue"/>
                          <a:sym typeface="Helvetica Neue"/>
                        </a:rPr>
                        <a:t>epetition and triplets</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rgbClr val="001E57"/>
                        </a:buClr>
                        <a:buSzPct val="25000"/>
                        <a:buFont typeface="Helvetica Neue"/>
                        <a:buNone/>
                      </a:pPr>
                      <a:r>
                        <a:rPr lang="en-GB" sz="1200" u="none" cap="none" strike="noStrike">
                          <a:solidFill>
                            <a:srgbClr val="001E57"/>
                          </a:solidFill>
                          <a:latin typeface="Helvetica Neue"/>
                          <a:ea typeface="Helvetica Neue"/>
                          <a:cs typeface="Helvetica Neue"/>
                          <a:sym typeface="Helvetica Neue"/>
                        </a:rPr>
                        <a:t>Repeat things and use three words to describe something (fit, fast and funny). </a:t>
                      </a:r>
                    </a:p>
                  </a:txBody>
                  <a:tcPr marT="26800" marB="26800" marR="35725" marL="35725" anchor="ctr">
                    <a:lnL cap="flat" cmpd="sng" w="25400">
                      <a:solidFill>
                        <a:srgbClr val="000000"/>
                      </a:solidFill>
                      <a:prstDash val="solid"/>
                      <a:round/>
                      <a:headEnd len="med" w="med" type="none"/>
                      <a:tailEnd len="med" w="med" type="none"/>
                    </a:lnL>
                    <a:lnR cap="flat" cmpd="sng" w="25400">
                      <a:solidFill>
                        <a:srgbClr val="000000"/>
                      </a:solidFill>
                      <a:prstDash val="solid"/>
                      <a:round/>
                      <a:headEnd len="med" w="med" type="none"/>
                      <a:tailEnd len="med" w="med" type="none"/>
                    </a:lnR>
                    <a:lnT cap="flat" cmpd="sng" w="25400">
                      <a:solidFill>
                        <a:srgbClr val="000000"/>
                      </a:solidFill>
                      <a:prstDash val="solid"/>
                      <a:round/>
                      <a:headEnd len="med" w="med" type="none"/>
                      <a:tailEnd len="med" w="med" type="none"/>
                    </a:lnT>
                    <a:lnB cap="flat" cmpd="sng" w="25400">
                      <a:solidFill>
                        <a:srgbClr val="000000"/>
                      </a:solidFill>
                      <a:prstDash val="solid"/>
                      <a:round/>
                      <a:headEnd len="med" w="med" type="none"/>
                      <a:tailEnd len="med" w="med"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12" name="Shape 112"/>
        <p:cNvGrpSpPr/>
        <p:nvPr/>
      </p:nvGrpSpPr>
      <p:grpSpPr>
        <a:xfrm>
          <a:off x="0" y="0"/>
          <a:ext cx="0" cy="0"/>
          <a:chOff x="0" y="0"/>
          <a:chExt cx="0" cy="0"/>
        </a:xfrm>
      </p:grpSpPr>
      <p:sp>
        <p:nvSpPr>
          <p:cNvPr id="113" name="Shape 113"/>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learn about speeches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114" name="Shape 114"/>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Persuade a loved one.  </a:t>
            </a:r>
          </a:p>
        </p:txBody>
      </p:sp>
      <p:sp>
        <p:nvSpPr>
          <p:cNvPr id="115" name="Shape 115"/>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Persuasive Techniques.</a:t>
            </a:r>
          </a:p>
        </p:txBody>
      </p:sp>
      <p:sp>
        <p:nvSpPr>
          <p:cNvPr id="116" name="Shape 116"/>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Analyse a speech.</a:t>
            </a:r>
          </a:p>
        </p:txBody>
      </p:sp>
      <p:sp>
        <p:nvSpPr>
          <p:cNvPr id="117" name="Shape 117"/>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Write a speech.</a:t>
            </a:r>
          </a:p>
        </p:txBody>
      </p:sp>
      <p:sp>
        <p:nvSpPr>
          <p:cNvPr id="118" name="Shape 118"/>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2" name="Shape 122"/>
        <p:cNvGrpSpPr/>
        <p:nvPr/>
      </p:nvGrpSpPr>
      <p:grpSpPr>
        <a:xfrm>
          <a:off x="0" y="0"/>
          <a:ext cx="0" cy="0"/>
          <a:chOff x="0" y="0"/>
          <a:chExt cx="0" cy="0"/>
        </a:xfrm>
      </p:grpSpPr>
      <p:sp>
        <p:nvSpPr>
          <p:cNvPr id="123" name="Shape 123"/>
          <p:cNvSpPr/>
          <p:nvPr/>
        </p:nvSpPr>
        <p:spPr>
          <a:xfrm>
            <a:off x="366117" y="140643"/>
            <a:ext cx="8411765" cy="4446984"/>
          </a:xfrm>
          <a:prstGeom prst="rect">
            <a:avLst/>
          </a:prstGeom>
          <a:noFill/>
          <a:ln>
            <a:noFill/>
          </a:ln>
        </p:spPr>
        <p:txBody>
          <a:bodyPr anchorCtr="0" anchor="ctr" bIns="32750" lIns="32750" rIns="32750" wrap="square" tIns="32750">
            <a:noAutofit/>
          </a:bodyPr>
          <a:lstStyle/>
          <a:p>
            <a:pPr indent="0" lvl="0" marL="0" marR="0" rtl="0" algn="l">
              <a:lnSpc>
                <a:spcPct val="100000"/>
              </a:lnSpc>
              <a:spcBef>
                <a:spcPts val="0"/>
              </a:spcBef>
              <a:spcAft>
                <a:spcPts val="0"/>
              </a:spcAft>
              <a:buClr>
                <a:srgbClr val="001E57"/>
              </a:buClr>
              <a:buSzPct val="25000"/>
              <a:buFont typeface="Helvetica Neue"/>
              <a:buNone/>
            </a:pPr>
            <a:r>
              <a:rPr b="0" i="0" lang="en-GB" sz="2700" u="none" cap="none" strike="noStrike">
                <a:solidFill>
                  <a:srgbClr val="001E57"/>
                </a:solidFill>
                <a:latin typeface="Helvetica Neue"/>
                <a:ea typeface="Helvetica Neue"/>
                <a:cs typeface="Helvetica Neue"/>
                <a:sym typeface="Helvetica Neue"/>
              </a:rPr>
              <a:t>Now it is time to see if you can identify them. </a:t>
            </a:r>
          </a:p>
          <a:p>
            <a:pPr indent="0" lvl="0" marL="0" marR="0" rtl="0" algn="l">
              <a:lnSpc>
                <a:spcPct val="100000"/>
              </a:lnSpc>
              <a:spcBef>
                <a:spcPts val="0"/>
              </a:spcBef>
              <a:spcAft>
                <a:spcPts val="0"/>
              </a:spcAft>
              <a:buClr>
                <a:srgbClr val="001E57"/>
              </a:buClr>
              <a:buSzPct val="25000"/>
              <a:buFont typeface="Helvetica Neue"/>
              <a:buNone/>
            </a:pPr>
            <a:r>
              <a:rPr b="0" i="0" lang="en-GB" sz="2700" u="none" cap="none" strike="noStrike">
                <a:solidFill>
                  <a:srgbClr val="001E57"/>
                </a:solidFill>
                <a:latin typeface="Helvetica Neue"/>
                <a:ea typeface="Helvetica Neue"/>
                <a:cs typeface="Helvetica Neue"/>
                <a:sym typeface="Helvetica Neue"/>
              </a:rPr>
              <a:t>We are going to watch the President’s Speech from the alien adventure film ‘Independence Day’. </a:t>
            </a:r>
          </a:p>
          <a:p>
            <a:pPr indent="0" lvl="0" marL="0" marR="0" rtl="0" algn="l">
              <a:lnSpc>
                <a:spcPct val="100000"/>
              </a:lnSpc>
              <a:spcBef>
                <a:spcPts val="0"/>
              </a:spcBef>
              <a:spcAft>
                <a:spcPts val="0"/>
              </a:spcAft>
              <a:buClr>
                <a:srgbClr val="001E57"/>
              </a:buClr>
              <a:buSzPct val="25000"/>
              <a:buFont typeface="Helvetica Neue"/>
              <a:buNone/>
            </a:pPr>
            <a:r>
              <a:t/>
            </a:r>
            <a:endParaRPr b="0" i="0" sz="2700" u="none" cap="none" strike="noStrike">
              <a:solidFill>
                <a:srgbClr val="001E57"/>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1E57"/>
              </a:buClr>
              <a:buSzPct val="25000"/>
              <a:buFont typeface="Helvetica Neue"/>
              <a:buNone/>
            </a:pPr>
            <a:r>
              <a:rPr b="0" i="0" lang="en-GB" sz="2700" u="none" cap="none" strike="noStrike">
                <a:solidFill>
                  <a:srgbClr val="001E57"/>
                </a:solidFill>
                <a:latin typeface="Helvetica Neue"/>
                <a:ea typeface="Helvetica Neue"/>
                <a:cs typeface="Helvetica Neue"/>
                <a:sym typeface="Helvetica Neue"/>
              </a:rPr>
              <a:t>After we watch it you will have time in your groups to go through the speech and highlight and annotate where the techniques are in the speech. </a:t>
            </a:r>
          </a:p>
          <a:p>
            <a:pPr indent="0" lvl="0" marL="0" marR="0" rtl="0" algn="l">
              <a:lnSpc>
                <a:spcPct val="100000"/>
              </a:lnSpc>
              <a:spcBef>
                <a:spcPts val="0"/>
              </a:spcBef>
              <a:spcAft>
                <a:spcPts val="0"/>
              </a:spcAft>
              <a:buClr>
                <a:srgbClr val="001E57"/>
              </a:buClr>
              <a:buSzPct val="25000"/>
              <a:buFont typeface="Helvetica Neue"/>
              <a:buNone/>
            </a:pPr>
            <a:r>
              <a:t/>
            </a:r>
            <a:endParaRPr b="0" i="0" sz="2700" u="none" cap="none" strike="noStrike">
              <a:solidFill>
                <a:srgbClr val="001E57"/>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7" name="Shape 127"/>
        <p:cNvGrpSpPr/>
        <p:nvPr/>
      </p:nvGrpSpPr>
      <p:grpSpPr>
        <a:xfrm>
          <a:off x="0" y="0"/>
          <a:ext cx="0" cy="0"/>
          <a:chOff x="0" y="0"/>
          <a:chExt cx="0" cy="0"/>
        </a:xfrm>
      </p:grpSpPr>
      <p:sp>
        <p:nvSpPr>
          <p:cNvPr descr="Great scene from the classic 96' movie. Now in HD" id="128" name="Shape 128" title="Independence Day [1996] - President Speech - 1080P">
            <a:hlinkClick r:id="rId3"/>
          </p:cNvPr>
          <p:cNvSpPr/>
          <p:nvPr/>
        </p:nvSpPr>
        <p:spPr>
          <a:xfrm>
            <a:off x="1143000" y="0"/>
            <a:ext cx="6858000" cy="5143500"/>
          </a:xfrm>
          <a:prstGeom prst="rect">
            <a:avLst/>
          </a:prstGeom>
          <a:blipFill>
            <a:blip r:embed="rId4">
              <a:alphaModFix/>
            </a:blip>
            <a:stretch>
              <a:fillRect/>
            </a:stretch>
          </a:blip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32" name="Shape 132"/>
        <p:cNvGrpSpPr/>
        <p:nvPr/>
      </p:nvGrpSpPr>
      <p:grpSpPr>
        <a:xfrm>
          <a:off x="0" y="0"/>
          <a:ext cx="0" cy="0"/>
          <a:chOff x="0" y="0"/>
          <a:chExt cx="0" cy="0"/>
        </a:xfrm>
      </p:grpSpPr>
      <p:sp>
        <p:nvSpPr>
          <p:cNvPr id="133" name="Shape 133"/>
          <p:cNvSpPr/>
          <p:nvPr/>
        </p:nvSpPr>
        <p:spPr>
          <a:xfrm>
            <a:off x="62500" y="-13400"/>
            <a:ext cx="9018900" cy="5143500"/>
          </a:xfrm>
          <a:prstGeom prst="rect">
            <a:avLst/>
          </a:prstGeom>
          <a:noFill/>
          <a:ln>
            <a:noFill/>
          </a:ln>
        </p:spPr>
        <p:txBody>
          <a:bodyPr anchorCtr="0" anchor="ctr" bIns="32750" lIns="32750" rIns="32750" wrap="square" tIns="32750">
            <a:noAutofit/>
          </a:bodyPr>
          <a:lstStyle/>
          <a:p>
            <a:pPr indent="0" lvl="0" marL="0" marR="0" rtl="0" algn="l">
              <a:lnSpc>
                <a:spcPct val="100000"/>
              </a:lnSpc>
              <a:spcBef>
                <a:spcPts val="0"/>
              </a:spcBef>
              <a:spcAft>
                <a:spcPts val="0"/>
              </a:spcAft>
              <a:buClr>
                <a:srgbClr val="000000"/>
              </a:buClr>
              <a:buSzPct val="25000"/>
              <a:buFont typeface="Helvetica Neue"/>
              <a:buNone/>
            </a:pPr>
            <a:r>
              <a:rPr b="0" i="0" lang="en-GB" sz="1600" u="sng" cap="none" strike="noStrike">
                <a:solidFill>
                  <a:srgbClr val="000000"/>
                </a:solidFill>
                <a:latin typeface="Helvetica Neue"/>
                <a:ea typeface="Helvetica Neue"/>
                <a:cs typeface="Helvetica Neue"/>
                <a:sym typeface="Helvetica Neue"/>
              </a:rPr>
              <a:t>The President</a:t>
            </a:r>
            <a:r>
              <a:rPr b="0" i="0" lang="en-GB" sz="1600" u="none" cap="none" strike="noStrike">
                <a:solidFill>
                  <a:srgbClr val="000000"/>
                </a:solidFill>
                <a:latin typeface="Helvetica Neue"/>
                <a:ea typeface="Helvetica Neue"/>
                <a:cs typeface="Helvetica Neue"/>
                <a:sym typeface="Helvetica Neue"/>
              </a:rPr>
              <a:t>: Good morning. In less than an hour, aircraft from here will join others from around the world. And you will be launching the largest aerial battle in this history of mankind.</a:t>
            </a:r>
          </a:p>
          <a:p>
            <a:pPr indent="0" lvl="0" marL="0" marR="0" rtl="0" algn="l">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Mankind -- that word should have new meaning for all of us today.</a:t>
            </a:r>
          </a:p>
          <a:p>
            <a:pPr indent="0" lvl="0" marL="0" marR="0" rtl="0" algn="l">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We can't be consumed by our petty differences anymore.</a:t>
            </a:r>
          </a:p>
          <a:p>
            <a:pPr indent="0" lvl="0" marL="0" marR="0" rtl="0" algn="l">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We will be united in our common interests.</a:t>
            </a:r>
          </a:p>
          <a:p>
            <a:pPr indent="0" lvl="0" marL="0" marR="0" rtl="0" algn="ctr">
              <a:lnSpc>
                <a:spcPct val="100000"/>
              </a:lnSpc>
              <a:spcBef>
                <a:spcPts val="0"/>
              </a:spcBef>
              <a:spcAft>
                <a:spcPts val="0"/>
              </a:spcAft>
              <a:buClr>
                <a:srgbClr val="000000"/>
              </a:buClr>
              <a:buSzPct val="25000"/>
              <a:buFont typeface="Helvetica Neue"/>
              <a:buNone/>
            </a:pPr>
            <a:r>
              <a:t/>
            </a:r>
            <a:endParaRPr b="0" i="0" sz="16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Perhaps it</a:t>
            </a:r>
            <a:r>
              <a:rPr lang="en-GB" sz="1600">
                <a:latin typeface="Helvetica Neue"/>
                <a:ea typeface="Helvetica Neue"/>
                <a:cs typeface="Helvetica Neue"/>
                <a:sym typeface="Helvetica Neue"/>
              </a:rPr>
              <a:t>’</a:t>
            </a:r>
            <a:r>
              <a:rPr b="0" i="0" lang="en-GB" sz="1600" u="none" cap="none" strike="noStrike">
                <a:solidFill>
                  <a:srgbClr val="000000"/>
                </a:solidFill>
                <a:latin typeface="Helvetica Neue"/>
                <a:ea typeface="Helvetica Neue"/>
                <a:cs typeface="Helvetica Neue"/>
                <a:sym typeface="Helvetica Neue"/>
              </a:rPr>
              <a:t>s fate that today is the 4th of July, and you will once again be fighting for our freedom, not from tyranny, oppression, or persecution -- but from annihilation.</a:t>
            </a:r>
          </a:p>
          <a:p>
            <a:pPr indent="0" lvl="0" marL="0" marR="0" rtl="0" algn="l">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We're fighting for our right to live, to exist.</a:t>
            </a:r>
          </a:p>
          <a:p>
            <a:pPr indent="0" lvl="0" marL="0" marR="0" rtl="0" algn="l">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And should we win the day, the 4th of July will no longer be known as an American holiday, but as the day when the world declared in one voice:</a:t>
            </a:r>
          </a:p>
          <a:p>
            <a:pPr indent="0" lvl="0" marL="0" marR="0" rtl="0" algn="ctr">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"We will not go quietly into the night!</a:t>
            </a:r>
          </a:p>
          <a:p>
            <a:pPr indent="0" lvl="0" marL="0" marR="0" rtl="0" algn="ctr">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We will not vanish without a fight!</a:t>
            </a:r>
          </a:p>
          <a:p>
            <a:pPr indent="0" lvl="0" marL="0" marR="0" rtl="0" algn="ctr">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We're going to live on!</a:t>
            </a:r>
          </a:p>
          <a:p>
            <a:pPr indent="0" lvl="0" marL="0" marR="0" rtl="0" algn="ctr">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We're going to survive!"</a:t>
            </a:r>
          </a:p>
          <a:p>
            <a:pPr indent="0" lvl="0" marL="0" marR="0" rtl="0" algn="ctr">
              <a:lnSpc>
                <a:spcPct val="100000"/>
              </a:lnSpc>
              <a:spcBef>
                <a:spcPts val="800"/>
              </a:spcBef>
              <a:spcAft>
                <a:spcPts val="0"/>
              </a:spcAft>
              <a:buClr>
                <a:srgbClr val="000000"/>
              </a:buClr>
              <a:buSzPct val="25000"/>
              <a:buFont typeface="Helvetica Neue"/>
              <a:buNone/>
            </a:pPr>
            <a:r>
              <a:rPr b="0" i="0" lang="en-GB" sz="1600" u="none" cap="none" strike="noStrike">
                <a:solidFill>
                  <a:srgbClr val="000000"/>
                </a:solidFill>
                <a:latin typeface="Helvetica Neue"/>
                <a:ea typeface="Helvetica Neue"/>
                <a:cs typeface="Helvetica Neue"/>
                <a:sym typeface="Helvetica Neue"/>
              </a:rPr>
              <a:t>Today, we celebrate our Independence Day!</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37" name="Shape 137"/>
        <p:cNvGrpSpPr/>
        <p:nvPr/>
      </p:nvGrpSpPr>
      <p:grpSpPr>
        <a:xfrm>
          <a:off x="0" y="0"/>
          <a:ext cx="0" cy="0"/>
          <a:chOff x="0" y="0"/>
          <a:chExt cx="0" cy="0"/>
        </a:xfrm>
      </p:grpSpPr>
      <p:sp>
        <p:nvSpPr>
          <p:cNvPr id="138" name="Shape 138"/>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learn about speeches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139" name="Shape 139"/>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Persuade a loved one.  </a:t>
            </a:r>
          </a:p>
        </p:txBody>
      </p:sp>
      <p:sp>
        <p:nvSpPr>
          <p:cNvPr id="140" name="Shape 140"/>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Persuasive Techniques.</a:t>
            </a:r>
          </a:p>
        </p:txBody>
      </p:sp>
      <p:sp>
        <p:nvSpPr>
          <p:cNvPr id="141" name="Shape 141"/>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Analyse a speech.</a:t>
            </a:r>
          </a:p>
        </p:txBody>
      </p:sp>
      <p:sp>
        <p:nvSpPr>
          <p:cNvPr id="142" name="Shape 142"/>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Write a speech.</a:t>
            </a:r>
          </a:p>
        </p:txBody>
      </p:sp>
      <p:sp>
        <p:nvSpPr>
          <p:cNvPr id="143" name="Shape 143"/>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7" name="Shape 147"/>
        <p:cNvGrpSpPr/>
        <p:nvPr/>
      </p:nvGrpSpPr>
      <p:grpSpPr>
        <a:xfrm>
          <a:off x="0" y="0"/>
          <a:ext cx="0" cy="0"/>
          <a:chOff x="0" y="0"/>
          <a:chExt cx="0" cy="0"/>
        </a:xfrm>
      </p:grpSpPr>
      <p:sp>
        <p:nvSpPr>
          <p:cNvPr id="148" name="Shape 148"/>
          <p:cNvSpPr/>
          <p:nvPr/>
        </p:nvSpPr>
        <p:spPr>
          <a:xfrm>
            <a:off x="357188" y="43532"/>
            <a:ext cx="8429625" cy="4955977"/>
          </a:xfrm>
          <a:prstGeom prst="rect">
            <a:avLst/>
          </a:prstGeom>
          <a:noFill/>
          <a:ln>
            <a:noFill/>
          </a:ln>
        </p:spPr>
        <p:txBody>
          <a:bodyPr anchorCtr="0" anchor="ctr" bIns="32750" lIns="32750" rIns="32750" wrap="square" tIns="32750">
            <a:noAutofit/>
          </a:bodyPr>
          <a:lstStyle/>
          <a:p>
            <a:pPr indent="0" lvl="0" marL="0" marR="0" rtl="0" algn="l">
              <a:lnSpc>
                <a:spcPct val="100000"/>
              </a:lnSpc>
              <a:spcBef>
                <a:spcPts val="0"/>
              </a:spcBef>
              <a:spcAft>
                <a:spcPts val="0"/>
              </a:spcAft>
              <a:buClr>
                <a:srgbClr val="001E57"/>
              </a:buClr>
              <a:buSzPct val="25000"/>
              <a:buFont typeface="Helvetica Neue"/>
              <a:buNone/>
            </a:pPr>
            <a:r>
              <a:rPr b="0" i="0" lang="en-GB" sz="2400" u="none" cap="none" strike="noStrike">
                <a:solidFill>
                  <a:srgbClr val="001E57"/>
                </a:solidFill>
                <a:latin typeface="Helvetica Neue"/>
                <a:ea typeface="Helvetica Neue"/>
                <a:cs typeface="Helvetica Neue"/>
                <a:sym typeface="Helvetica Neue"/>
              </a:rPr>
              <a:t>Now that you have seen persuasive techniques in action, create examples for each one that you could use in the following scenario:-</a:t>
            </a:r>
          </a:p>
          <a:p>
            <a:pPr indent="0" lvl="0" marL="0" marR="0" rtl="0" algn="l">
              <a:lnSpc>
                <a:spcPct val="100000"/>
              </a:lnSpc>
              <a:spcBef>
                <a:spcPts val="0"/>
              </a:spcBef>
              <a:spcAft>
                <a:spcPts val="0"/>
              </a:spcAft>
              <a:buClr>
                <a:srgbClr val="001E57"/>
              </a:buClr>
              <a:buSzPct val="25000"/>
              <a:buFont typeface="Helvetica Neue"/>
              <a:buNone/>
            </a:pPr>
            <a:r>
              <a:t/>
            </a:r>
            <a:endParaRPr b="0" i="0" sz="2400" u="none" cap="none" strike="noStrike">
              <a:solidFill>
                <a:srgbClr val="001E57"/>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ct val="25000"/>
              <a:buFont typeface="Helvetica Neue"/>
              <a:buNone/>
            </a:pPr>
            <a:r>
              <a:rPr lang="en-GB" sz="2400" u="sng">
                <a:latin typeface="Helvetica Neue"/>
                <a:ea typeface="Helvetica Neue"/>
                <a:cs typeface="Helvetica Neue"/>
                <a:sym typeface="Helvetica Neue"/>
              </a:rPr>
              <a:t>You hear other students talking about how they would not want Syrian refugees here at Wilmington Academy because they are “probably terrorists”</a:t>
            </a:r>
            <a:r>
              <a:rPr b="0" i="0" lang="en-GB" sz="2400" u="sng" cap="none" strike="noStrike">
                <a:solidFill>
                  <a:srgbClr val="000000"/>
                </a:solidFill>
                <a:latin typeface="Helvetica Neue"/>
                <a:ea typeface="Helvetica Neue"/>
                <a:cs typeface="Helvetica Neue"/>
                <a:sym typeface="Helvetica Neue"/>
              </a:rPr>
              <a:t>. </a:t>
            </a:r>
            <a:br>
              <a:rPr b="0" i="0" lang="en-GB" sz="2400" u="sng" cap="none" strike="noStrike">
                <a:solidFill>
                  <a:srgbClr val="000000"/>
                </a:solidFill>
                <a:latin typeface="Helvetica Neue"/>
                <a:ea typeface="Helvetica Neue"/>
                <a:cs typeface="Helvetica Neue"/>
                <a:sym typeface="Helvetica Neue"/>
              </a:rPr>
            </a:br>
            <a:r>
              <a:rPr b="0" i="0" lang="en-GB" sz="2400" u="none" cap="none" strike="noStrike">
                <a:solidFill>
                  <a:srgbClr val="000000"/>
                </a:solidFill>
                <a:latin typeface="Helvetica Neue"/>
                <a:ea typeface="Helvetica Neue"/>
                <a:cs typeface="Helvetica Neue"/>
                <a:sym typeface="Helvetica Neue"/>
              </a:rPr>
              <a:t> </a:t>
            </a:r>
            <a:br>
              <a:rPr b="0" i="0" lang="en-GB" sz="2400" u="none" cap="none" strike="noStrike">
                <a:solidFill>
                  <a:srgbClr val="000000"/>
                </a:solidFill>
                <a:latin typeface="Helvetica Neue"/>
                <a:ea typeface="Helvetica Neue"/>
                <a:cs typeface="Helvetica Neue"/>
                <a:sym typeface="Helvetica Neue"/>
              </a:rPr>
            </a:br>
            <a:r>
              <a:rPr lang="en-GB" sz="2400">
                <a:latin typeface="Helvetica Neue"/>
                <a:ea typeface="Helvetica Neue"/>
                <a:cs typeface="Helvetica Neue"/>
                <a:sym typeface="Helvetica Neue"/>
              </a:rPr>
              <a:t>Use persuasive language to challenge the prejudice of their views. </a:t>
            </a:r>
            <a:r>
              <a:rPr b="0" i="0" lang="en-GB" sz="2400" u="none" cap="none" strike="noStrike">
                <a:solidFill>
                  <a:srgbClr val="000000"/>
                </a:solidFill>
                <a:latin typeface="Helvetica Neue"/>
                <a:ea typeface="Helvetica Neue"/>
                <a:cs typeface="Helvetica Neue"/>
                <a:sym typeface="Helvetica Neue"/>
              </a:rPr>
              <a:t>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2" name="Shape 152"/>
        <p:cNvGrpSpPr/>
        <p:nvPr/>
      </p:nvGrpSpPr>
      <p:grpSpPr>
        <a:xfrm>
          <a:off x="0" y="0"/>
          <a:ext cx="0" cy="0"/>
          <a:chOff x="0" y="0"/>
          <a:chExt cx="0" cy="0"/>
        </a:xfrm>
      </p:grpSpPr>
      <p:sp>
        <p:nvSpPr>
          <p:cNvPr id="153" name="Shape 153"/>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learn about speeches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154" name="Shape 154"/>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Persuade a loved one.  </a:t>
            </a:r>
          </a:p>
        </p:txBody>
      </p:sp>
      <p:sp>
        <p:nvSpPr>
          <p:cNvPr id="155" name="Shape 155"/>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Persuasive Techniques.</a:t>
            </a:r>
          </a:p>
        </p:txBody>
      </p:sp>
      <p:sp>
        <p:nvSpPr>
          <p:cNvPr id="156" name="Shape 156"/>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Analyse a speech.</a:t>
            </a:r>
          </a:p>
        </p:txBody>
      </p:sp>
      <p:sp>
        <p:nvSpPr>
          <p:cNvPr id="157" name="Shape 157"/>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Write a speech.</a:t>
            </a:r>
          </a:p>
        </p:txBody>
      </p:sp>
      <p:sp>
        <p:nvSpPr>
          <p:cNvPr id="158" name="Shape 158"/>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62" name="Shape 162"/>
        <p:cNvGrpSpPr/>
        <p:nvPr/>
      </p:nvGrpSpPr>
      <p:grpSpPr>
        <a:xfrm>
          <a:off x="0" y="0"/>
          <a:ext cx="0" cy="0"/>
          <a:chOff x="0" y="0"/>
          <a:chExt cx="0" cy="0"/>
        </a:xfrm>
      </p:grpSpPr>
      <p:pic>
        <p:nvPicPr>
          <p:cNvPr id="163" name="Shape 163"/>
          <p:cNvPicPr preferRelativeResize="0"/>
          <p:nvPr/>
        </p:nvPicPr>
        <p:blipFill>
          <a:blip r:embed="rId3">
            <a:alphaModFix/>
          </a:blip>
          <a:stretch>
            <a:fillRect/>
          </a:stretch>
        </p:blipFill>
        <p:spPr>
          <a:xfrm>
            <a:off x="0" y="0"/>
            <a:ext cx="4330099" cy="5143500"/>
          </a:xfrm>
          <a:prstGeom prst="rect">
            <a:avLst/>
          </a:prstGeom>
          <a:noFill/>
          <a:ln>
            <a:noFill/>
          </a:ln>
        </p:spPr>
      </p:pic>
      <p:sp>
        <p:nvSpPr>
          <p:cNvPr id="164" name="Shape 164"/>
          <p:cNvSpPr txBox="1"/>
          <p:nvPr/>
        </p:nvSpPr>
        <p:spPr>
          <a:xfrm>
            <a:off x="4964025" y="1460200"/>
            <a:ext cx="3456900" cy="1136400"/>
          </a:xfrm>
          <a:prstGeom prst="rect">
            <a:avLst/>
          </a:prstGeom>
          <a:noFill/>
          <a:ln>
            <a:noFill/>
          </a:ln>
        </p:spPr>
        <p:txBody>
          <a:bodyPr anchorCtr="0" anchor="t" bIns="91425" lIns="91425" rIns="91425" wrap="square" tIns="91425">
            <a:noAutofit/>
          </a:bodyPr>
          <a:lstStyle/>
          <a:p>
            <a:pPr lvl="0" rtl="0">
              <a:spcBef>
                <a:spcPts val="0"/>
              </a:spcBef>
              <a:buNone/>
            </a:pPr>
            <a:r>
              <a:rPr lang="en-GB" sz="3000"/>
              <a:t>How did you use these today?</a:t>
            </a:r>
          </a:p>
          <a:p>
            <a:pPr lvl="0" rtl="0">
              <a:spcBef>
                <a:spcPts val="0"/>
              </a:spcBef>
              <a:buNone/>
            </a:pPr>
            <a:r>
              <a:rPr lang="en-GB" sz="3000"/>
              <a:t>Creative Thinking</a:t>
            </a:r>
          </a:p>
          <a:p>
            <a:pPr lvl="0" rtl="0">
              <a:spcBef>
                <a:spcPts val="0"/>
              </a:spcBef>
              <a:buNone/>
            </a:pPr>
            <a:r>
              <a:rPr lang="en-GB" sz="3000"/>
              <a:t>Critical Thinking</a:t>
            </a:r>
          </a:p>
          <a:p>
            <a:pPr lvl="0" rtl="0">
              <a:spcBef>
                <a:spcPts val="0"/>
              </a:spcBef>
              <a:buNone/>
            </a:pPr>
            <a:r>
              <a:rPr lang="en-GB" sz="3000"/>
              <a:t>Decision Making</a:t>
            </a: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