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6" r:id="rId4"/>
    <p:sldMasterId id="214748367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embeddedFontLst>
    <p:embeddedFont>
      <p:font typeface="Permanent Marker"/>
      <p:regular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0DEC5177-247F-4DC3-BBFD-6650A66D2B44}">
  <a:tblStyle styleId="{0DEC5177-247F-4DC3-BBFD-6650A66D2B44}" styleName="Table_0">
    <a:wholeTbl>
      <a:tcTxStyle>
        <a:font>
          <a:latin typeface="Arial"/>
          <a:ea typeface="Arial"/>
          <a:cs typeface="Arial"/>
        </a:font>
        <a:srgbClr val="000000"/>
      </a:tcTxStyle>
      <a:tcStyle>
        <a:tcBdr>
          <a:left>
            <a:ln cap="flat" cmpd="sng" w="9525">
              <a:solidFill>
                <a:srgbClr val="9E9E9E"/>
              </a:solidFill>
              <a:prstDash val="solid"/>
              <a:round/>
              <a:headEnd len="med" w="med" type="none"/>
              <a:tailEnd len="med" w="med" type="none"/>
            </a:ln>
          </a:left>
          <a:right>
            <a:ln cap="flat" cmpd="sng" w="9525">
              <a:solidFill>
                <a:srgbClr val="9E9E9E"/>
              </a:solidFill>
              <a:prstDash val="solid"/>
              <a:round/>
              <a:headEnd len="med" w="med" type="none"/>
              <a:tailEnd len="med" w="med" type="none"/>
            </a:ln>
          </a:right>
          <a:top>
            <a:ln cap="flat" cmpd="sng" w="9525">
              <a:solidFill>
                <a:srgbClr val="9E9E9E"/>
              </a:solidFill>
              <a:prstDash val="solid"/>
              <a:round/>
              <a:headEnd len="med" w="med" type="none"/>
              <a:tailEnd len="med" w="med" type="none"/>
            </a:ln>
          </a:top>
          <a:bottom>
            <a:ln cap="flat" cmpd="sng" w="9525">
              <a:solidFill>
                <a:srgbClr val="9E9E9E"/>
              </a:solidFill>
              <a:prstDash val="solid"/>
              <a:round/>
              <a:headEnd len="med" w="med" type="none"/>
              <a:tailEnd len="med" w="med" type="none"/>
            </a:ln>
          </a:bottom>
          <a:insideH>
            <a:ln cap="flat" cmpd="sng" w="9525">
              <a:solidFill>
                <a:srgbClr val="9E9E9E"/>
              </a:solidFill>
              <a:prstDash val="solid"/>
              <a:round/>
              <a:headEnd len="med" w="med" type="none"/>
              <a:tailEnd len="med" w="med" type="none"/>
            </a:ln>
          </a:insideH>
          <a:insideV>
            <a:ln cap="flat" cmpd="sng" w="9525">
              <a:solidFill>
                <a:srgbClr val="9E9E9E"/>
              </a:solidFill>
              <a:prstDash val="solid"/>
              <a:round/>
              <a:headEnd len="med" w="med" type="none"/>
              <a:tailEnd len="med" w="med"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10" Type="http://schemas.openxmlformats.org/officeDocument/2006/relationships/slide" Target="slides/slide4.xml"/><Relationship Id="rId21" Type="http://schemas.openxmlformats.org/officeDocument/2006/relationships/font" Target="fonts/PermanentMarker-regular.fnt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wrap="square" tIns="91425"/>
          <a:lstStyle>
            <a:lvl1pPr lvl="0">
              <a:spcBef>
                <a:spcPts val="0"/>
              </a:spcBef>
              <a:buSzPct val="127272"/>
              <a:buChar char="●"/>
              <a:defRPr sz="1100"/>
            </a:lvl1pPr>
            <a:lvl2pPr lvl="1">
              <a:spcBef>
                <a:spcPts val="0"/>
              </a:spcBef>
              <a:buSzPct val="127272"/>
              <a:buChar char="○"/>
              <a:defRPr sz="1100"/>
            </a:lvl2pPr>
            <a:lvl3pPr lvl="2">
              <a:spcBef>
                <a:spcPts val="0"/>
              </a:spcBef>
              <a:buSzPct val="127272"/>
              <a:buChar char="■"/>
              <a:defRPr sz="1100"/>
            </a:lvl3pPr>
            <a:lvl4pPr lvl="3">
              <a:spcBef>
                <a:spcPts val="0"/>
              </a:spcBef>
              <a:buSzPct val="127272"/>
              <a:buChar char="●"/>
              <a:defRPr sz="1100"/>
            </a:lvl4pPr>
            <a:lvl5pPr lvl="4">
              <a:spcBef>
                <a:spcPts val="0"/>
              </a:spcBef>
              <a:buSzPct val="127272"/>
              <a:buChar char="○"/>
              <a:defRPr sz="1100"/>
            </a:lvl5pPr>
            <a:lvl6pPr lvl="5">
              <a:spcBef>
                <a:spcPts val="0"/>
              </a:spcBef>
              <a:buSzPct val="127272"/>
              <a:buChar char="■"/>
              <a:defRPr sz="1100"/>
            </a:lvl6pPr>
            <a:lvl7pPr lvl="6">
              <a:spcBef>
                <a:spcPts val="0"/>
              </a:spcBef>
              <a:buSzPct val="127272"/>
              <a:buChar char="●"/>
              <a:defRPr sz="1100"/>
            </a:lvl7pPr>
            <a:lvl8pPr lvl="7">
              <a:spcBef>
                <a:spcPts val="0"/>
              </a:spcBef>
              <a:buSzPct val="127272"/>
              <a:buChar char="○"/>
              <a:defRPr sz="1100"/>
            </a:lvl8pPr>
            <a:lvl9pPr lvl="8">
              <a:spcBef>
                <a:spcPts val="0"/>
              </a:spcBef>
              <a:buSzPct val="127272"/>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Shape 11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5" name="Shape 11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Shape 12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1" name="Shape 12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Shape 12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7" name="Shape 12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 name="Shape 135"/>
        <p:cNvGrpSpPr/>
        <p:nvPr/>
      </p:nvGrpSpPr>
      <p:grpSpPr>
        <a:xfrm>
          <a:off x="0" y="0"/>
          <a:ext cx="0" cy="0"/>
          <a:chOff x="0" y="0"/>
          <a:chExt cx="0" cy="0"/>
        </a:xfrm>
      </p:grpSpPr>
      <p:sp>
        <p:nvSpPr>
          <p:cNvPr id="136" name="Shape 13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7" name="Shape 13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Shape 14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3" name="Shape 14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Shape 14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0" name="Shape 15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Shape 15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7" name="Shape 15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 name="Shape 165"/>
        <p:cNvGrpSpPr/>
        <p:nvPr/>
      </p:nvGrpSpPr>
      <p:grpSpPr>
        <a:xfrm>
          <a:off x="0" y="0"/>
          <a:ext cx="0" cy="0"/>
          <a:chOff x="0" y="0"/>
          <a:chExt cx="0" cy="0"/>
        </a:xfrm>
      </p:grpSpPr>
      <p:sp>
        <p:nvSpPr>
          <p:cNvPr id="166" name="Shape 16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7" name="Shape 16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Shape 1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3" name="Shape 17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7" name="Shape 177"/>
        <p:cNvGrpSpPr/>
        <p:nvPr/>
      </p:nvGrpSpPr>
      <p:grpSpPr>
        <a:xfrm>
          <a:off x="0" y="0"/>
          <a:ext cx="0" cy="0"/>
          <a:chOff x="0" y="0"/>
          <a:chExt cx="0" cy="0"/>
        </a:xfrm>
      </p:grpSpPr>
      <p:sp>
        <p:nvSpPr>
          <p:cNvPr id="178" name="Shape 17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9" name="Shape 17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7" name="Shape 187"/>
        <p:cNvGrpSpPr/>
        <p:nvPr/>
      </p:nvGrpSpPr>
      <p:grpSpPr>
        <a:xfrm>
          <a:off x="0" y="0"/>
          <a:ext cx="0" cy="0"/>
          <a:chOff x="0" y="0"/>
          <a:chExt cx="0" cy="0"/>
        </a:xfrm>
      </p:grpSpPr>
      <p:sp>
        <p:nvSpPr>
          <p:cNvPr id="188" name="Shape 18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9" name="Shape 18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3" name="Shape 193"/>
        <p:cNvGrpSpPr/>
        <p:nvPr/>
      </p:nvGrpSpPr>
      <p:grpSpPr>
        <a:xfrm>
          <a:off x="0" y="0"/>
          <a:ext cx="0" cy="0"/>
          <a:chOff x="0" y="0"/>
          <a:chExt cx="0" cy="0"/>
        </a:xfrm>
      </p:grpSpPr>
      <p:sp>
        <p:nvSpPr>
          <p:cNvPr id="194" name="Shape 1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5" name="Shape 19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Shape 20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5" name="Shape 20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Shape 21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2" name="Shape 21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wrap="square"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rIns="91425" wrap="square"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rIns="91425" wrap="square"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rIns="91425" wrap="square"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wrap="square"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rIns="91425" wrap="square" tIns="91425">
            <a:noAutofit/>
          </a:bodyPr>
          <a:lstStyle/>
          <a:p>
            <a:pPr lvl="0">
              <a:spcBef>
                <a:spcPts val="0"/>
              </a:spcBef>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rIns="91425" wrap="square"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wrap="square"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rIns="91425" wrap="square"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rIns="91425" wrap="square"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50" name="Shape 50"/>
        <p:cNvGrpSpPr/>
        <p:nvPr/>
      </p:nvGrpSpPr>
      <p:grpSpPr>
        <a:xfrm>
          <a:off x="0" y="0"/>
          <a:ext cx="0" cy="0"/>
          <a:chOff x="0" y="0"/>
          <a:chExt cx="0" cy="0"/>
        </a:xfrm>
      </p:grpSpPr>
      <p:sp>
        <p:nvSpPr>
          <p:cNvPr id="51" name="Shape 51"/>
          <p:cNvSpPr txBox="1"/>
          <p:nvPr>
            <p:ph type="title"/>
          </p:nvPr>
        </p:nvSpPr>
        <p:spPr>
          <a:xfrm>
            <a:off x="892969" y="1366242"/>
            <a:ext cx="7358100" cy="1239000"/>
          </a:xfrm>
          <a:prstGeom prst="rect">
            <a:avLst/>
          </a:prstGeom>
          <a:noFill/>
          <a:ln>
            <a:noFill/>
          </a:ln>
        </p:spPr>
        <p:txBody>
          <a:bodyPr anchorCtr="0" anchor="b" bIns="58925" lIns="58925" rIns="58925" wrap="square" tIns="58925"/>
          <a:lstStyle>
            <a:lvl1pPr indent="0" lvl="0"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1pPr>
            <a:lvl2pPr indent="0" lvl="1"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2pPr>
            <a:lvl3pPr indent="0" lvl="2"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3pPr>
            <a:lvl4pPr indent="0" lvl="3"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4pPr>
            <a:lvl5pPr indent="0" lvl="4"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5pPr>
            <a:lvl6pPr indent="0" lvl="5" marL="292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6pPr>
            <a:lvl7pPr indent="0" lvl="6" marL="5842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7pPr>
            <a:lvl8pPr indent="0" lvl="7" marL="8890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8pPr>
            <a:lvl9pPr indent="0" lvl="8" marL="1181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9pPr>
          </a:lstStyle>
          <a:p/>
        </p:txBody>
      </p:sp>
      <p:sp>
        <p:nvSpPr>
          <p:cNvPr id="52" name="Shape 52"/>
          <p:cNvSpPr txBox="1"/>
          <p:nvPr>
            <p:ph idx="1" type="body"/>
          </p:nvPr>
        </p:nvSpPr>
        <p:spPr>
          <a:xfrm>
            <a:off x="892969" y="2625328"/>
            <a:ext cx="7358100" cy="703200"/>
          </a:xfrm>
          <a:prstGeom prst="rect">
            <a:avLst/>
          </a:prstGeom>
          <a:noFill/>
          <a:ln>
            <a:noFill/>
          </a:ln>
        </p:spPr>
        <p:txBody>
          <a:bodyPr anchorCtr="0" anchor="t" bIns="58925" lIns="58925" rIns="58925" wrap="square" tIns="58925"/>
          <a:lstStyle>
            <a:lvl1pPr indent="0" lvl="0" marL="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1pPr>
            <a:lvl2pPr indent="0" lvl="1"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2pPr>
            <a:lvl3pPr indent="0" lvl="2"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3pPr>
            <a:lvl4pPr indent="0" lvl="3"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4pPr>
            <a:lvl5pPr indent="0" lvl="4"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5pPr>
            <a:lvl6pPr indent="0" lvl="5"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6pPr>
            <a:lvl7pPr indent="0" lvl="6"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7pPr>
            <a:lvl8pPr indent="0" lvl="7"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8pPr>
            <a:lvl9pPr indent="0" lvl="8"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1">
    <p:spTree>
      <p:nvGrpSpPr>
        <p:cNvPr id="53" name="Shape 53"/>
        <p:cNvGrpSpPr/>
        <p:nvPr/>
      </p:nvGrpSpPr>
      <p:grpSpPr>
        <a:xfrm>
          <a:off x="0" y="0"/>
          <a:ext cx="0" cy="0"/>
          <a:chOff x="0" y="0"/>
          <a:chExt cx="0" cy="0"/>
        </a:xfrm>
      </p:grpSpPr>
      <p:sp>
        <p:nvSpPr>
          <p:cNvPr id="54" name="Shape 54"/>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9pPr>
          </a:lstStyle>
          <a:p/>
        </p:txBody>
      </p:sp>
      <p:sp>
        <p:nvSpPr>
          <p:cNvPr id="55" name="Shape 55"/>
          <p:cNvSpPr txBox="1"/>
          <p:nvPr>
            <p:ph idx="1" type="body"/>
          </p:nvPr>
        </p:nvSpPr>
        <p:spPr>
          <a:xfrm>
            <a:off x="892969" y="1567160"/>
            <a:ext cx="34827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2">
    <p:spTree>
      <p:nvGrpSpPr>
        <p:cNvPr id="56" name="Shape 56"/>
        <p:cNvGrpSpPr/>
        <p:nvPr/>
      </p:nvGrpSpPr>
      <p:grpSpPr>
        <a:xfrm>
          <a:off x="0" y="0"/>
          <a:ext cx="0" cy="0"/>
          <a:chOff x="0" y="0"/>
          <a:chExt cx="0" cy="0"/>
        </a:xfrm>
      </p:grpSpPr>
      <p:sp>
        <p:nvSpPr>
          <p:cNvPr id="57" name="Shape 57"/>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9pPr>
          </a:lstStyle>
          <a:p/>
        </p:txBody>
      </p:sp>
      <p:sp>
        <p:nvSpPr>
          <p:cNvPr id="58" name="Shape 58"/>
          <p:cNvSpPr txBox="1"/>
          <p:nvPr>
            <p:ph idx="1" type="body"/>
          </p:nvPr>
        </p:nvSpPr>
        <p:spPr>
          <a:xfrm>
            <a:off x="892969" y="1567160"/>
            <a:ext cx="73581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63" name="Shape 63"/>
        <p:cNvGrpSpPr/>
        <p:nvPr/>
      </p:nvGrpSpPr>
      <p:grpSpPr>
        <a:xfrm>
          <a:off x="0" y="0"/>
          <a:ext cx="0" cy="0"/>
          <a:chOff x="0" y="0"/>
          <a:chExt cx="0" cy="0"/>
        </a:xfrm>
      </p:grpSpPr>
      <p:sp>
        <p:nvSpPr>
          <p:cNvPr id="64" name="Shape 64"/>
          <p:cNvSpPr txBox="1"/>
          <p:nvPr>
            <p:ph type="ctrTitle"/>
          </p:nvPr>
        </p:nvSpPr>
        <p:spPr>
          <a:xfrm>
            <a:off x="311708" y="744575"/>
            <a:ext cx="8520600" cy="2052600"/>
          </a:xfrm>
          <a:prstGeom prst="rect">
            <a:avLst/>
          </a:prstGeom>
        </p:spPr>
        <p:txBody>
          <a:bodyPr anchorCtr="0" anchor="b" bIns="91425" lIns="91425" rIns="91425" wrap="square" tIns="91425"/>
          <a:lstStyle>
            <a:lvl1pPr lvl="0" rtl="0" algn="ctr">
              <a:spcBef>
                <a:spcPts val="0"/>
              </a:spcBef>
              <a:buSzPct val="100000"/>
              <a:defRPr sz="5200"/>
            </a:lvl1pPr>
            <a:lvl2pPr lvl="1" rtl="0" algn="ctr">
              <a:spcBef>
                <a:spcPts val="0"/>
              </a:spcBef>
              <a:buSzPct val="100000"/>
              <a:defRPr sz="5200"/>
            </a:lvl2pPr>
            <a:lvl3pPr lvl="2" rtl="0" algn="ctr">
              <a:spcBef>
                <a:spcPts val="0"/>
              </a:spcBef>
              <a:buSzPct val="100000"/>
              <a:defRPr sz="5200"/>
            </a:lvl3pPr>
            <a:lvl4pPr lvl="3" rtl="0" algn="ctr">
              <a:spcBef>
                <a:spcPts val="0"/>
              </a:spcBef>
              <a:buSzPct val="100000"/>
              <a:defRPr sz="5200"/>
            </a:lvl4pPr>
            <a:lvl5pPr lvl="4" rtl="0" algn="ctr">
              <a:spcBef>
                <a:spcPts val="0"/>
              </a:spcBef>
              <a:buSzPct val="100000"/>
              <a:defRPr sz="5200"/>
            </a:lvl5pPr>
            <a:lvl6pPr lvl="5" rtl="0" algn="ctr">
              <a:spcBef>
                <a:spcPts val="0"/>
              </a:spcBef>
              <a:buSzPct val="100000"/>
              <a:defRPr sz="5200"/>
            </a:lvl6pPr>
            <a:lvl7pPr lvl="6" rtl="0" algn="ctr">
              <a:spcBef>
                <a:spcPts val="0"/>
              </a:spcBef>
              <a:buSzPct val="100000"/>
              <a:defRPr sz="5200"/>
            </a:lvl7pPr>
            <a:lvl8pPr lvl="7" rtl="0" algn="ctr">
              <a:spcBef>
                <a:spcPts val="0"/>
              </a:spcBef>
              <a:buSzPct val="100000"/>
              <a:defRPr sz="5200"/>
            </a:lvl8pPr>
            <a:lvl9pPr lvl="8" rtl="0" algn="ctr">
              <a:spcBef>
                <a:spcPts val="0"/>
              </a:spcBef>
              <a:buSzPct val="100000"/>
              <a:defRPr sz="5200"/>
            </a:lvl9pPr>
          </a:lstStyle>
          <a:p/>
        </p:txBody>
      </p:sp>
      <p:sp>
        <p:nvSpPr>
          <p:cNvPr id="65" name="Shape 65"/>
          <p:cNvSpPr txBox="1"/>
          <p:nvPr>
            <p:ph idx="1" type="subTitle"/>
          </p:nvPr>
        </p:nvSpPr>
        <p:spPr>
          <a:xfrm>
            <a:off x="311700" y="2834125"/>
            <a:ext cx="8520600" cy="792600"/>
          </a:xfrm>
          <a:prstGeom prst="rect">
            <a:avLst/>
          </a:prstGeom>
        </p:spPr>
        <p:txBody>
          <a:bodyPr anchorCtr="0" anchor="t" bIns="91425" lIns="91425" rIns="91425" wrap="square" tIns="91425"/>
          <a:lstStyle>
            <a:lvl1pPr lvl="0" rtl="0" algn="ctr">
              <a:lnSpc>
                <a:spcPct val="100000"/>
              </a:lnSpc>
              <a:spcBef>
                <a:spcPts val="0"/>
              </a:spcBef>
              <a:spcAft>
                <a:spcPts val="0"/>
              </a:spcAft>
              <a:buSzPct val="100000"/>
              <a:buNone/>
              <a:defRPr sz="2800"/>
            </a:lvl1pPr>
            <a:lvl2pPr lvl="1" rtl="0" algn="ctr">
              <a:lnSpc>
                <a:spcPct val="100000"/>
              </a:lnSpc>
              <a:spcBef>
                <a:spcPts val="0"/>
              </a:spcBef>
              <a:spcAft>
                <a:spcPts val="0"/>
              </a:spcAft>
              <a:buSzPct val="100000"/>
              <a:buNone/>
              <a:defRPr sz="2800"/>
            </a:lvl2pPr>
            <a:lvl3pPr lvl="2" rtl="0" algn="ctr">
              <a:lnSpc>
                <a:spcPct val="100000"/>
              </a:lnSpc>
              <a:spcBef>
                <a:spcPts val="0"/>
              </a:spcBef>
              <a:spcAft>
                <a:spcPts val="0"/>
              </a:spcAft>
              <a:buSzPct val="100000"/>
              <a:buNone/>
              <a:defRPr sz="2800"/>
            </a:lvl3pPr>
            <a:lvl4pPr lvl="3" rtl="0" algn="ctr">
              <a:lnSpc>
                <a:spcPct val="100000"/>
              </a:lnSpc>
              <a:spcBef>
                <a:spcPts val="0"/>
              </a:spcBef>
              <a:spcAft>
                <a:spcPts val="0"/>
              </a:spcAft>
              <a:buSzPct val="100000"/>
              <a:buNone/>
              <a:defRPr sz="2800"/>
            </a:lvl4pPr>
            <a:lvl5pPr lvl="4" rtl="0" algn="ctr">
              <a:lnSpc>
                <a:spcPct val="100000"/>
              </a:lnSpc>
              <a:spcBef>
                <a:spcPts val="0"/>
              </a:spcBef>
              <a:spcAft>
                <a:spcPts val="0"/>
              </a:spcAft>
              <a:buSzPct val="100000"/>
              <a:buNone/>
              <a:defRPr sz="2800"/>
            </a:lvl5pPr>
            <a:lvl6pPr lvl="5" rtl="0" algn="ctr">
              <a:lnSpc>
                <a:spcPct val="100000"/>
              </a:lnSpc>
              <a:spcBef>
                <a:spcPts val="0"/>
              </a:spcBef>
              <a:spcAft>
                <a:spcPts val="0"/>
              </a:spcAft>
              <a:buSzPct val="100000"/>
              <a:buNone/>
              <a:defRPr sz="2800"/>
            </a:lvl6pPr>
            <a:lvl7pPr lvl="6" rtl="0" algn="ctr">
              <a:lnSpc>
                <a:spcPct val="100000"/>
              </a:lnSpc>
              <a:spcBef>
                <a:spcPts val="0"/>
              </a:spcBef>
              <a:spcAft>
                <a:spcPts val="0"/>
              </a:spcAft>
              <a:buSzPct val="100000"/>
              <a:buNone/>
              <a:defRPr sz="2800"/>
            </a:lvl7pPr>
            <a:lvl8pPr lvl="7" rtl="0" algn="ctr">
              <a:lnSpc>
                <a:spcPct val="100000"/>
              </a:lnSpc>
              <a:spcBef>
                <a:spcPts val="0"/>
              </a:spcBef>
              <a:spcAft>
                <a:spcPts val="0"/>
              </a:spcAft>
              <a:buSzPct val="100000"/>
              <a:buNone/>
              <a:defRPr sz="2800"/>
            </a:lvl8pPr>
            <a:lvl9pPr lvl="8" rtl="0" algn="ctr">
              <a:lnSpc>
                <a:spcPct val="100000"/>
              </a:lnSpc>
              <a:spcBef>
                <a:spcPts val="0"/>
              </a:spcBef>
              <a:spcAft>
                <a:spcPts val="0"/>
              </a:spcAft>
              <a:buSzPct val="100000"/>
              <a:buNone/>
              <a:defRPr sz="2800"/>
            </a:lvl9pPr>
          </a:lstStyle>
          <a:p/>
        </p:txBody>
      </p:sp>
      <p:sp>
        <p:nvSpPr>
          <p:cNvPr id="66" name="Shape 66"/>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67" name="Shape 67"/>
        <p:cNvGrpSpPr/>
        <p:nvPr/>
      </p:nvGrpSpPr>
      <p:grpSpPr>
        <a:xfrm>
          <a:off x="0" y="0"/>
          <a:ext cx="0" cy="0"/>
          <a:chOff x="0" y="0"/>
          <a:chExt cx="0" cy="0"/>
        </a:xfrm>
      </p:grpSpPr>
      <p:sp>
        <p:nvSpPr>
          <p:cNvPr id="68" name="Shape 68"/>
          <p:cNvSpPr txBox="1"/>
          <p:nvPr>
            <p:ph type="title"/>
          </p:nvPr>
        </p:nvSpPr>
        <p:spPr>
          <a:xfrm>
            <a:off x="311700" y="2150850"/>
            <a:ext cx="8520600" cy="841800"/>
          </a:xfrm>
          <a:prstGeom prst="rect">
            <a:avLst/>
          </a:prstGeom>
        </p:spPr>
        <p:txBody>
          <a:bodyPr anchorCtr="0" anchor="ctr" bIns="91425" lIns="91425" rIns="91425" wrap="square" tIns="91425"/>
          <a:lstStyle>
            <a:lvl1pPr lvl="0" rtl="0" algn="ctr">
              <a:spcBef>
                <a:spcPts val="0"/>
              </a:spcBef>
              <a:buSzPct val="100000"/>
              <a:defRPr sz="3600"/>
            </a:lvl1pPr>
            <a:lvl2pPr lvl="1" rtl="0" algn="ctr">
              <a:spcBef>
                <a:spcPts val="0"/>
              </a:spcBef>
              <a:buSzPct val="100000"/>
              <a:defRPr sz="3600"/>
            </a:lvl2pPr>
            <a:lvl3pPr lvl="2" rtl="0" algn="ctr">
              <a:spcBef>
                <a:spcPts val="0"/>
              </a:spcBef>
              <a:buSzPct val="100000"/>
              <a:defRPr sz="3600"/>
            </a:lvl3pPr>
            <a:lvl4pPr lvl="3" rtl="0" algn="ctr">
              <a:spcBef>
                <a:spcPts val="0"/>
              </a:spcBef>
              <a:buSzPct val="100000"/>
              <a:defRPr sz="3600"/>
            </a:lvl4pPr>
            <a:lvl5pPr lvl="4" rtl="0" algn="ctr">
              <a:spcBef>
                <a:spcPts val="0"/>
              </a:spcBef>
              <a:buSzPct val="100000"/>
              <a:defRPr sz="3600"/>
            </a:lvl5pPr>
            <a:lvl6pPr lvl="5" rtl="0" algn="ctr">
              <a:spcBef>
                <a:spcPts val="0"/>
              </a:spcBef>
              <a:buSzPct val="100000"/>
              <a:defRPr sz="3600"/>
            </a:lvl6pPr>
            <a:lvl7pPr lvl="6" rtl="0" algn="ctr">
              <a:spcBef>
                <a:spcPts val="0"/>
              </a:spcBef>
              <a:buSzPct val="100000"/>
              <a:defRPr sz="3600"/>
            </a:lvl7pPr>
            <a:lvl8pPr lvl="7" rtl="0" algn="ctr">
              <a:spcBef>
                <a:spcPts val="0"/>
              </a:spcBef>
              <a:buSzPct val="100000"/>
              <a:defRPr sz="3600"/>
            </a:lvl8pPr>
            <a:lvl9pPr lvl="8" rtl="0" algn="ctr">
              <a:spcBef>
                <a:spcPts val="0"/>
              </a:spcBef>
              <a:buSzPct val="100000"/>
              <a:defRPr sz="3600"/>
            </a:lvl9pPr>
          </a:lstStyle>
          <a:p/>
        </p:txBody>
      </p:sp>
      <p:sp>
        <p:nvSpPr>
          <p:cNvPr id="69" name="Shape 6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70" name="Shape 70"/>
        <p:cNvGrpSpPr/>
        <p:nvPr/>
      </p:nvGrpSpPr>
      <p:grpSpPr>
        <a:xfrm>
          <a:off x="0" y="0"/>
          <a:ext cx="0" cy="0"/>
          <a:chOff x="0" y="0"/>
          <a:chExt cx="0" cy="0"/>
        </a:xfrm>
      </p:grpSpPr>
      <p:sp>
        <p:nvSpPr>
          <p:cNvPr id="71" name="Shape 71"/>
          <p:cNvSpPr txBox="1"/>
          <p:nvPr>
            <p:ph type="title"/>
          </p:nvPr>
        </p:nvSpPr>
        <p:spPr>
          <a:xfrm>
            <a:off x="311700" y="445025"/>
            <a:ext cx="8520600" cy="5727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2" name="Shape 72"/>
          <p:cNvSpPr txBox="1"/>
          <p:nvPr>
            <p:ph idx="1" type="body"/>
          </p:nvPr>
        </p:nvSpPr>
        <p:spPr>
          <a:xfrm>
            <a:off x="311700" y="1152475"/>
            <a:ext cx="8520600" cy="34164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3" name="Shape 7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74" name="Shape 74"/>
        <p:cNvGrpSpPr/>
        <p:nvPr/>
      </p:nvGrpSpPr>
      <p:grpSpPr>
        <a:xfrm>
          <a:off x="0" y="0"/>
          <a:ext cx="0" cy="0"/>
          <a:chOff x="0" y="0"/>
          <a:chExt cx="0" cy="0"/>
        </a:xfrm>
      </p:grpSpPr>
      <p:sp>
        <p:nvSpPr>
          <p:cNvPr id="75" name="Shape 75"/>
          <p:cNvSpPr txBox="1"/>
          <p:nvPr>
            <p:ph type="title"/>
          </p:nvPr>
        </p:nvSpPr>
        <p:spPr>
          <a:xfrm>
            <a:off x="311700" y="445025"/>
            <a:ext cx="8520600" cy="5727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6" name="Shape 76"/>
          <p:cNvSpPr txBox="1"/>
          <p:nvPr>
            <p:ph idx="1" type="body"/>
          </p:nvPr>
        </p:nvSpPr>
        <p:spPr>
          <a:xfrm>
            <a:off x="311700" y="1152475"/>
            <a:ext cx="3999900" cy="3416400"/>
          </a:xfrm>
          <a:prstGeom prst="rect">
            <a:avLst/>
          </a:prstGeom>
        </p:spPr>
        <p:txBody>
          <a:bodyPr anchorCtr="0" anchor="t" bIns="91425" lIns="91425" rIns="91425" wrap="square" tIns="91425"/>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77" name="Shape 77"/>
          <p:cNvSpPr txBox="1"/>
          <p:nvPr>
            <p:ph idx="2" type="body"/>
          </p:nvPr>
        </p:nvSpPr>
        <p:spPr>
          <a:xfrm>
            <a:off x="4832400" y="1152475"/>
            <a:ext cx="3999900" cy="3416400"/>
          </a:xfrm>
          <a:prstGeom prst="rect">
            <a:avLst/>
          </a:prstGeom>
        </p:spPr>
        <p:txBody>
          <a:bodyPr anchorCtr="0" anchor="t" bIns="91425" lIns="91425" rIns="91425" wrap="square" tIns="91425"/>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78" name="Shape 78"/>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79" name="Shape 79"/>
        <p:cNvGrpSpPr/>
        <p:nvPr/>
      </p:nvGrpSpPr>
      <p:grpSpPr>
        <a:xfrm>
          <a:off x="0" y="0"/>
          <a:ext cx="0" cy="0"/>
          <a:chOff x="0" y="0"/>
          <a:chExt cx="0" cy="0"/>
        </a:xfrm>
      </p:grpSpPr>
      <p:sp>
        <p:nvSpPr>
          <p:cNvPr id="80" name="Shape 80"/>
          <p:cNvSpPr txBox="1"/>
          <p:nvPr>
            <p:ph type="title"/>
          </p:nvPr>
        </p:nvSpPr>
        <p:spPr>
          <a:xfrm>
            <a:off x="311700" y="445025"/>
            <a:ext cx="8520600" cy="5727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81" name="Shape 8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82" name="Shape 82"/>
        <p:cNvGrpSpPr/>
        <p:nvPr/>
      </p:nvGrpSpPr>
      <p:grpSpPr>
        <a:xfrm>
          <a:off x="0" y="0"/>
          <a:ext cx="0" cy="0"/>
          <a:chOff x="0" y="0"/>
          <a:chExt cx="0" cy="0"/>
        </a:xfrm>
      </p:grpSpPr>
      <p:sp>
        <p:nvSpPr>
          <p:cNvPr id="83" name="Shape 83"/>
          <p:cNvSpPr txBox="1"/>
          <p:nvPr>
            <p:ph type="title"/>
          </p:nvPr>
        </p:nvSpPr>
        <p:spPr>
          <a:xfrm>
            <a:off x="311700" y="555600"/>
            <a:ext cx="2808000" cy="755700"/>
          </a:xfrm>
          <a:prstGeom prst="rect">
            <a:avLst/>
          </a:prstGeom>
        </p:spPr>
        <p:txBody>
          <a:bodyPr anchorCtr="0" anchor="b" bIns="91425" lIns="91425" rIns="91425" wrap="square" tIns="91425"/>
          <a:lstStyle>
            <a:lvl1pPr lvl="0" rtl="0">
              <a:spcBef>
                <a:spcPts val="0"/>
              </a:spcBef>
              <a:buSzPct val="100000"/>
              <a:defRPr sz="2400"/>
            </a:lvl1pPr>
            <a:lvl2pPr lvl="1" rtl="0">
              <a:spcBef>
                <a:spcPts val="0"/>
              </a:spcBef>
              <a:buSzPct val="100000"/>
              <a:defRPr sz="2400"/>
            </a:lvl2pPr>
            <a:lvl3pPr lvl="2" rtl="0">
              <a:spcBef>
                <a:spcPts val="0"/>
              </a:spcBef>
              <a:buSzPct val="100000"/>
              <a:defRPr sz="2400"/>
            </a:lvl3pPr>
            <a:lvl4pPr lvl="3" rtl="0">
              <a:spcBef>
                <a:spcPts val="0"/>
              </a:spcBef>
              <a:buSzPct val="100000"/>
              <a:defRPr sz="2400"/>
            </a:lvl4pPr>
            <a:lvl5pPr lvl="4" rtl="0">
              <a:spcBef>
                <a:spcPts val="0"/>
              </a:spcBef>
              <a:buSzPct val="100000"/>
              <a:defRPr sz="2400"/>
            </a:lvl5pPr>
            <a:lvl6pPr lvl="5" rtl="0">
              <a:spcBef>
                <a:spcPts val="0"/>
              </a:spcBef>
              <a:buSzPct val="100000"/>
              <a:defRPr sz="2400"/>
            </a:lvl6pPr>
            <a:lvl7pPr lvl="6" rtl="0">
              <a:spcBef>
                <a:spcPts val="0"/>
              </a:spcBef>
              <a:buSzPct val="100000"/>
              <a:defRPr sz="2400"/>
            </a:lvl7pPr>
            <a:lvl8pPr lvl="7" rtl="0">
              <a:spcBef>
                <a:spcPts val="0"/>
              </a:spcBef>
              <a:buSzPct val="100000"/>
              <a:defRPr sz="2400"/>
            </a:lvl8pPr>
            <a:lvl9pPr lvl="8" rtl="0">
              <a:spcBef>
                <a:spcPts val="0"/>
              </a:spcBef>
              <a:buSzPct val="100000"/>
              <a:defRPr sz="2400"/>
            </a:lvl9pPr>
          </a:lstStyle>
          <a:p/>
        </p:txBody>
      </p:sp>
      <p:sp>
        <p:nvSpPr>
          <p:cNvPr id="84" name="Shape 84"/>
          <p:cNvSpPr txBox="1"/>
          <p:nvPr>
            <p:ph idx="1" type="body"/>
          </p:nvPr>
        </p:nvSpPr>
        <p:spPr>
          <a:xfrm>
            <a:off x="311700" y="1389600"/>
            <a:ext cx="2808000" cy="3179400"/>
          </a:xfrm>
          <a:prstGeom prst="rect">
            <a:avLst/>
          </a:prstGeom>
        </p:spPr>
        <p:txBody>
          <a:bodyPr anchorCtr="0" anchor="t" bIns="91425" lIns="91425" rIns="91425" wrap="square" tIns="91425"/>
          <a:lstStyle>
            <a:lvl1pPr lvl="0" rtl="0">
              <a:spcBef>
                <a:spcPts val="0"/>
              </a:spcBef>
              <a:buSzPct val="100000"/>
              <a:defRPr sz="12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85" name="Shape 85"/>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86" name="Shape 86"/>
        <p:cNvGrpSpPr/>
        <p:nvPr/>
      </p:nvGrpSpPr>
      <p:grpSpPr>
        <a:xfrm>
          <a:off x="0" y="0"/>
          <a:ext cx="0" cy="0"/>
          <a:chOff x="0" y="0"/>
          <a:chExt cx="0" cy="0"/>
        </a:xfrm>
      </p:grpSpPr>
      <p:sp>
        <p:nvSpPr>
          <p:cNvPr id="87" name="Shape 87"/>
          <p:cNvSpPr txBox="1"/>
          <p:nvPr>
            <p:ph type="title"/>
          </p:nvPr>
        </p:nvSpPr>
        <p:spPr>
          <a:xfrm>
            <a:off x="490250" y="450150"/>
            <a:ext cx="6367800" cy="4090800"/>
          </a:xfrm>
          <a:prstGeom prst="rect">
            <a:avLst/>
          </a:prstGeom>
        </p:spPr>
        <p:txBody>
          <a:bodyPr anchorCtr="0" anchor="ctr" bIns="91425" lIns="91425" rIns="91425" wrap="square" tIns="91425"/>
          <a:lstStyle>
            <a:lvl1pPr lvl="0" rtl="0">
              <a:spcBef>
                <a:spcPts val="0"/>
              </a:spcBef>
              <a:buSzPct val="100000"/>
              <a:defRPr sz="4800"/>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p:txBody>
      </p:sp>
      <p:sp>
        <p:nvSpPr>
          <p:cNvPr id="88" name="Shape 88"/>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89" name="Shape 89"/>
        <p:cNvGrpSpPr/>
        <p:nvPr/>
      </p:nvGrpSpPr>
      <p:grpSpPr>
        <a:xfrm>
          <a:off x="0" y="0"/>
          <a:ext cx="0" cy="0"/>
          <a:chOff x="0" y="0"/>
          <a:chExt cx="0" cy="0"/>
        </a:xfrm>
      </p:grpSpPr>
      <p:sp>
        <p:nvSpPr>
          <p:cNvPr id="90" name="Shape 90"/>
          <p:cNvSpPr/>
          <p:nvPr/>
        </p:nvSpPr>
        <p:spPr>
          <a:xfrm>
            <a:off x="4572000" y="-125"/>
            <a:ext cx="4572000" cy="5143500"/>
          </a:xfrm>
          <a:prstGeom prst="rect">
            <a:avLst/>
          </a:prstGeom>
          <a:solidFill>
            <a:schemeClr val="lt2"/>
          </a:solidFill>
          <a:ln>
            <a:noFill/>
          </a:ln>
        </p:spPr>
        <p:txBody>
          <a:bodyPr anchorCtr="0" anchor="ctr" bIns="91425" lIns="91425" rIns="91425" wrap="square" tIns="91425">
            <a:noAutofit/>
          </a:bodyPr>
          <a:lstStyle/>
          <a:p>
            <a:pPr lvl="0">
              <a:spcBef>
                <a:spcPts val="0"/>
              </a:spcBef>
              <a:buNone/>
            </a:pPr>
            <a:r>
              <a:t/>
            </a:r>
            <a:endParaRPr/>
          </a:p>
        </p:txBody>
      </p:sp>
      <p:sp>
        <p:nvSpPr>
          <p:cNvPr id="91" name="Shape 91"/>
          <p:cNvSpPr txBox="1"/>
          <p:nvPr>
            <p:ph type="title"/>
          </p:nvPr>
        </p:nvSpPr>
        <p:spPr>
          <a:xfrm>
            <a:off x="265500" y="1233175"/>
            <a:ext cx="4045200" cy="1482300"/>
          </a:xfrm>
          <a:prstGeom prst="rect">
            <a:avLst/>
          </a:prstGeom>
        </p:spPr>
        <p:txBody>
          <a:bodyPr anchorCtr="0" anchor="b" bIns="91425" lIns="91425" rIns="91425" wrap="square" tIns="91425"/>
          <a:lstStyle>
            <a:lvl1pPr lvl="0" rtl="0" algn="ctr">
              <a:spcBef>
                <a:spcPts val="0"/>
              </a:spcBef>
              <a:buSzPct val="100000"/>
              <a:defRPr sz="4200"/>
            </a:lvl1pPr>
            <a:lvl2pPr lvl="1" rtl="0" algn="ctr">
              <a:spcBef>
                <a:spcPts val="0"/>
              </a:spcBef>
              <a:buSzPct val="100000"/>
              <a:defRPr sz="4200"/>
            </a:lvl2pPr>
            <a:lvl3pPr lvl="2" rtl="0" algn="ctr">
              <a:spcBef>
                <a:spcPts val="0"/>
              </a:spcBef>
              <a:buSzPct val="100000"/>
              <a:defRPr sz="4200"/>
            </a:lvl3pPr>
            <a:lvl4pPr lvl="3" rtl="0" algn="ctr">
              <a:spcBef>
                <a:spcPts val="0"/>
              </a:spcBef>
              <a:buSzPct val="100000"/>
              <a:defRPr sz="4200"/>
            </a:lvl4pPr>
            <a:lvl5pPr lvl="4" rtl="0" algn="ctr">
              <a:spcBef>
                <a:spcPts val="0"/>
              </a:spcBef>
              <a:buSzPct val="100000"/>
              <a:defRPr sz="4200"/>
            </a:lvl5pPr>
            <a:lvl6pPr lvl="5" rtl="0" algn="ctr">
              <a:spcBef>
                <a:spcPts val="0"/>
              </a:spcBef>
              <a:buSzPct val="100000"/>
              <a:defRPr sz="4200"/>
            </a:lvl6pPr>
            <a:lvl7pPr lvl="6" rtl="0" algn="ctr">
              <a:spcBef>
                <a:spcPts val="0"/>
              </a:spcBef>
              <a:buSzPct val="100000"/>
              <a:defRPr sz="4200"/>
            </a:lvl7pPr>
            <a:lvl8pPr lvl="7" rtl="0" algn="ctr">
              <a:spcBef>
                <a:spcPts val="0"/>
              </a:spcBef>
              <a:buSzPct val="100000"/>
              <a:defRPr sz="4200"/>
            </a:lvl8pPr>
            <a:lvl9pPr lvl="8" rtl="0" algn="ctr">
              <a:spcBef>
                <a:spcPts val="0"/>
              </a:spcBef>
              <a:buSzPct val="100000"/>
              <a:defRPr sz="4200"/>
            </a:lvl9pPr>
          </a:lstStyle>
          <a:p/>
        </p:txBody>
      </p:sp>
      <p:sp>
        <p:nvSpPr>
          <p:cNvPr id="92" name="Shape 92"/>
          <p:cNvSpPr txBox="1"/>
          <p:nvPr>
            <p:ph idx="1" type="subTitle"/>
          </p:nvPr>
        </p:nvSpPr>
        <p:spPr>
          <a:xfrm>
            <a:off x="265500" y="2803075"/>
            <a:ext cx="4045200" cy="1235100"/>
          </a:xfrm>
          <a:prstGeom prst="rect">
            <a:avLst/>
          </a:prstGeom>
        </p:spPr>
        <p:txBody>
          <a:bodyPr anchorCtr="0" anchor="t" bIns="91425" lIns="91425" rIns="91425" wrap="square" tIns="91425"/>
          <a:lstStyle>
            <a:lvl1pPr lvl="0" rtl="0" algn="ctr">
              <a:lnSpc>
                <a:spcPct val="100000"/>
              </a:lnSpc>
              <a:spcBef>
                <a:spcPts val="0"/>
              </a:spcBef>
              <a:spcAft>
                <a:spcPts val="0"/>
              </a:spcAft>
              <a:buSzPct val="100000"/>
              <a:buNone/>
              <a:defRPr sz="2100"/>
            </a:lvl1pPr>
            <a:lvl2pPr lvl="1" rtl="0" algn="ctr">
              <a:lnSpc>
                <a:spcPct val="100000"/>
              </a:lnSpc>
              <a:spcBef>
                <a:spcPts val="0"/>
              </a:spcBef>
              <a:spcAft>
                <a:spcPts val="0"/>
              </a:spcAft>
              <a:buSzPct val="100000"/>
              <a:buNone/>
              <a:defRPr sz="2100"/>
            </a:lvl2pPr>
            <a:lvl3pPr lvl="2" rtl="0" algn="ctr">
              <a:lnSpc>
                <a:spcPct val="100000"/>
              </a:lnSpc>
              <a:spcBef>
                <a:spcPts val="0"/>
              </a:spcBef>
              <a:spcAft>
                <a:spcPts val="0"/>
              </a:spcAft>
              <a:buSzPct val="100000"/>
              <a:buNone/>
              <a:defRPr sz="2100"/>
            </a:lvl3pPr>
            <a:lvl4pPr lvl="3" rtl="0" algn="ctr">
              <a:lnSpc>
                <a:spcPct val="100000"/>
              </a:lnSpc>
              <a:spcBef>
                <a:spcPts val="0"/>
              </a:spcBef>
              <a:spcAft>
                <a:spcPts val="0"/>
              </a:spcAft>
              <a:buSzPct val="100000"/>
              <a:buNone/>
              <a:defRPr sz="2100"/>
            </a:lvl4pPr>
            <a:lvl5pPr lvl="4" rtl="0" algn="ctr">
              <a:lnSpc>
                <a:spcPct val="100000"/>
              </a:lnSpc>
              <a:spcBef>
                <a:spcPts val="0"/>
              </a:spcBef>
              <a:spcAft>
                <a:spcPts val="0"/>
              </a:spcAft>
              <a:buSzPct val="100000"/>
              <a:buNone/>
              <a:defRPr sz="2100"/>
            </a:lvl5pPr>
            <a:lvl6pPr lvl="5" rtl="0" algn="ctr">
              <a:lnSpc>
                <a:spcPct val="100000"/>
              </a:lnSpc>
              <a:spcBef>
                <a:spcPts val="0"/>
              </a:spcBef>
              <a:spcAft>
                <a:spcPts val="0"/>
              </a:spcAft>
              <a:buSzPct val="100000"/>
              <a:buNone/>
              <a:defRPr sz="2100"/>
            </a:lvl6pPr>
            <a:lvl7pPr lvl="6" rtl="0" algn="ctr">
              <a:lnSpc>
                <a:spcPct val="100000"/>
              </a:lnSpc>
              <a:spcBef>
                <a:spcPts val="0"/>
              </a:spcBef>
              <a:spcAft>
                <a:spcPts val="0"/>
              </a:spcAft>
              <a:buSzPct val="100000"/>
              <a:buNone/>
              <a:defRPr sz="2100"/>
            </a:lvl7pPr>
            <a:lvl8pPr lvl="7" rtl="0" algn="ctr">
              <a:lnSpc>
                <a:spcPct val="100000"/>
              </a:lnSpc>
              <a:spcBef>
                <a:spcPts val="0"/>
              </a:spcBef>
              <a:spcAft>
                <a:spcPts val="0"/>
              </a:spcAft>
              <a:buSzPct val="100000"/>
              <a:buNone/>
              <a:defRPr sz="2100"/>
            </a:lvl8pPr>
            <a:lvl9pPr lvl="8" rtl="0" algn="ctr">
              <a:lnSpc>
                <a:spcPct val="100000"/>
              </a:lnSpc>
              <a:spcBef>
                <a:spcPts val="0"/>
              </a:spcBef>
              <a:spcAft>
                <a:spcPts val="0"/>
              </a:spcAft>
              <a:buSzPct val="100000"/>
              <a:buNone/>
              <a:defRPr sz="2100"/>
            </a:lvl9pPr>
          </a:lstStyle>
          <a:p/>
        </p:txBody>
      </p:sp>
      <p:sp>
        <p:nvSpPr>
          <p:cNvPr id="93" name="Shape 93"/>
          <p:cNvSpPr txBox="1"/>
          <p:nvPr>
            <p:ph idx="2" type="body"/>
          </p:nvPr>
        </p:nvSpPr>
        <p:spPr>
          <a:xfrm>
            <a:off x="4939500" y="724075"/>
            <a:ext cx="3837000" cy="3695100"/>
          </a:xfrm>
          <a:prstGeom prst="rect">
            <a:avLst/>
          </a:prstGeom>
        </p:spPr>
        <p:txBody>
          <a:bodyPr anchorCtr="0" anchor="ctr"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94" name="Shape 9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95" name="Shape 95"/>
        <p:cNvGrpSpPr/>
        <p:nvPr/>
      </p:nvGrpSpPr>
      <p:grpSpPr>
        <a:xfrm>
          <a:off x="0" y="0"/>
          <a:ext cx="0" cy="0"/>
          <a:chOff x="0" y="0"/>
          <a:chExt cx="0" cy="0"/>
        </a:xfrm>
      </p:grpSpPr>
      <p:sp>
        <p:nvSpPr>
          <p:cNvPr id="96" name="Shape 96"/>
          <p:cNvSpPr txBox="1"/>
          <p:nvPr>
            <p:ph idx="1" type="body"/>
          </p:nvPr>
        </p:nvSpPr>
        <p:spPr>
          <a:xfrm>
            <a:off x="311700" y="4230575"/>
            <a:ext cx="5998800" cy="605100"/>
          </a:xfrm>
          <a:prstGeom prst="rect">
            <a:avLst/>
          </a:prstGeom>
        </p:spPr>
        <p:txBody>
          <a:bodyPr anchorCtr="0" anchor="ctr" bIns="91425" lIns="91425" rIns="91425" wrap="square" tIns="91425"/>
          <a:lstStyle>
            <a:lvl1pPr lvl="0" rtl="0">
              <a:lnSpc>
                <a:spcPct val="100000"/>
              </a:lnSpc>
              <a:spcBef>
                <a:spcPts val="0"/>
              </a:spcBef>
              <a:spcAft>
                <a:spcPts val="0"/>
              </a:spcAft>
              <a:buNone/>
              <a:defRPr/>
            </a:lvl1pPr>
          </a:lstStyle>
          <a:p/>
        </p:txBody>
      </p:sp>
      <p:sp>
        <p:nvSpPr>
          <p:cNvPr id="97" name="Shape 9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98" name="Shape 98"/>
        <p:cNvGrpSpPr/>
        <p:nvPr/>
      </p:nvGrpSpPr>
      <p:grpSpPr>
        <a:xfrm>
          <a:off x="0" y="0"/>
          <a:ext cx="0" cy="0"/>
          <a:chOff x="0" y="0"/>
          <a:chExt cx="0" cy="0"/>
        </a:xfrm>
      </p:grpSpPr>
      <p:sp>
        <p:nvSpPr>
          <p:cNvPr id="99" name="Shape 99"/>
          <p:cNvSpPr txBox="1"/>
          <p:nvPr>
            <p:ph type="title"/>
          </p:nvPr>
        </p:nvSpPr>
        <p:spPr>
          <a:xfrm>
            <a:off x="311700" y="1106125"/>
            <a:ext cx="8520600" cy="1963500"/>
          </a:xfrm>
          <a:prstGeom prst="rect">
            <a:avLst/>
          </a:prstGeom>
        </p:spPr>
        <p:txBody>
          <a:bodyPr anchorCtr="0" anchor="b" bIns="91425" lIns="91425" rIns="91425" wrap="square" tIns="91425"/>
          <a:lstStyle>
            <a:lvl1pPr lvl="0" rtl="0" algn="ctr">
              <a:spcBef>
                <a:spcPts val="0"/>
              </a:spcBef>
              <a:buSzPct val="100000"/>
              <a:defRPr sz="12000"/>
            </a:lvl1pPr>
            <a:lvl2pPr lvl="1" rtl="0" algn="ctr">
              <a:spcBef>
                <a:spcPts val="0"/>
              </a:spcBef>
              <a:buSzPct val="100000"/>
              <a:defRPr sz="12000"/>
            </a:lvl2pPr>
            <a:lvl3pPr lvl="2" rtl="0" algn="ctr">
              <a:spcBef>
                <a:spcPts val="0"/>
              </a:spcBef>
              <a:buSzPct val="100000"/>
              <a:defRPr sz="12000"/>
            </a:lvl3pPr>
            <a:lvl4pPr lvl="3" rtl="0" algn="ctr">
              <a:spcBef>
                <a:spcPts val="0"/>
              </a:spcBef>
              <a:buSzPct val="100000"/>
              <a:defRPr sz="12000"/>
            </a:lvl4pPr>
            <a:lvl5pPr lvl="4" rtl="0" algn="ctr">
              <a:spcBef>
                <a:spcPts val="0"/>
              </a:spcBef>
              <a:buSzPct val="100000"/>
              <a:defRPr sz="12000"/>
            </a:lvl5pPr>
            <a:lvl6pPr lvl="5" rtl="0" algn="ctr">
              <a:spcBef>
                <a:spcPts val="0"/>
              </a:spcBef>
              <a:buSzPct val="100000"/>
              <a:defRPr sz="12000"/>
            </a:lvl6pPr>
            <a:lvl7pPr lvl="6" rtl="0" algn="ctr">
              <a:spcBef>
                <a:spcPts val="0"/>
              </a:spcBef>
              <a:buSzPct val="100000"/>
              <a:defRPr sz="12000"/>
            </a:lvl7pPr>
            <a:lvl8pPr lvl="7" rtl="0" algn="ctr">
              <a:spcBef>
                <a:spcPts val="0"/>
              </a:spcBef>
              <a:buSzPct val="100000"/>
              <a:defRPr sz="12000"/>
            </a:lvl8pPr>
            <a:lvl9pPr lvl="8" rtl="0" algn="ctr">
              <a:spcBef>
                <a:spcPts val="0"/>
              </a:spcBef>
              <a:buSzPct val="100000"/>
              <a:defRPr sz="12000"/>
            </a:lvl9pPr>
          </a:lstStyle>
          <a:p/>
        </p:txBody>
      </p:sp>
      <p:sp>
        <p:nvSpPr>
          <p:cNvPr id="100" name="Shape 100"/>
          <p:cNvSpPr txBox="1"/>
          <p:nvPr>
            <p:ph idx="1" type="body"/>
          </p:nvPr>
        </p:nvSpPr>
        <p:spPr>
          <a:xfrm>
            <a:off x="311700" y="3152225"/>
            <a:ext cx="8520600" cy="1300800"/>
          </a:xfrm>
          <a:prstGeom prst="rect">
            <a:avLst/>
          </a:prstGeom>
        </p:spPr>
        <p:txBody>
          <a:bodyPr anchorCtr="0" anchor="t" bIns="91425" lIns="91425" rIns="91425" wrap="square" tIns="91425"/>
          <a:lstStyle>
            <a:lvl1pPr lvl="0" rtl="0" algn="ctr">
              <a:spcBef>
                <a:spcPts val="0"/>
              </a:spcBef>
              <a:defRPr/>
            </a:lvl1pPr>
            <a:lvl2pPr lvl="1" rtl="0" algn="ctr">
              <a:spcBef>
                <a:spcPts val="0"/>
              </a:spcBef>
              <a:defRPr/>
            </a:lvl2pPr>
            <a:lvl3pPr lvl="2" rtl="0" algn="ctr">
              <a:spcBef>
                <a:spcPts val="0"/>
              </a:spcBef>
              <a:defRPr/>
            </a:lvl3pPr>
            <a:lvl4pPr lvl="3" rtl="0" algn="ctr">
              <a:spcBef>
                <a:spcPts val="0"/>
              </a:spcBef>
              <a:defRPr/>
            </a:lvl4pPr>
            <a:lvl5pPr lvl="4" rtl="0" algn="ctr">
              <a:spcBef>
                <a:spcPts val="0"/>
              </a:spcBef>
              <a:defRPr/>
            </a:lvl5pPr>
            <a:lvl6pPr lvl="5" rtl="0" algn="ctr">
              <a:spcBef>
                <a:spcPts val="0"/>
              </a:spcBef>
              <a:defRPr/>
            </a:lvl6pPr>
            <a:lvl7pPr lvl="6" rtl="0" algn="ctr">
              <a:spcBef>
                <a:spcPts val="0"/>
              </a:spcBef>
              <a:defRPr/>
            </a:lvl7pPr>
            <a:lvl8pPr lvl="7" rtl="0" algn="ctr">
              <a:spcBef>
                <a:spcPts val="0"/>
              </a:spcBef>
              <a:defRPr/>
            </a:lvl8pPr>
            <a:lvl9pPr lvl="8" rtl="0" algn="ctr">
              <a:spcBef>
                <a:spcPts val="0"/>
              </a:spcBef>
              <a:defRPr/>
            </a:lvl9pPr>
          </a:lstStyle>
          <a:p/>
        </p:txBody>
      </p:sp>
      <p:sp>
        <p:nvSpPr>
          <p:cNvPr id="101" name="Shape 10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102" name="Shape 102"/>
        <p:cNvGrpSpPr/>
        <p:nvPr/>
      </p:nvGrpSpPr>
      <p:grpSpPr>
        <a:xfrm>
          <a:off x="0" y="0"/>
          <a:ext cx="0" cy="0"/>
          <a:chOff x="0" y="0"/>
          <a:chExt cx="0" cy="0"/>
        </a:xfrm>
      </p:grpSpPr>
      <p:sp>
        <p:nvSpPr>
          <p:cNvPr id="103" name="Shape 10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104" name="Shape 104"/>
        <p:cNvGrpSpPr/>
        <p:nvPr/>
      </p:nvGrpSpPr>
      <p:grpSpPr>
        <a:xfrm>
          <a:off x="0" y="0"/>
          <a:ext cx="0" cy="0"/>
          <a:chOff x="0" y="0"/>
          <a:chExt cx="0" cy="0"/>
        </a:xfrm>
      </p:grpSpPr>
      <p:sp>
        <p:nvSpPr>
          <p:cNvPr id="105" name="Shape 105"/>
          <p:cNvSpPr txBox="1"/>
          <p:nvPr>
            <p:ph type="title"/>
          </p:nvPr>
        </p:nvSpPr>
        <p:spPr>
          <a:xfrm>
            <a:off x="892969" y="1366242"/>
            <a:ext cx="7358100" cy="1239000"/>
          </a:xfrm>
          <a:prstGeom prst="rect">
            <a:avLst/>
          </a:prstGeom>
          <a:noFill/>
          <a:ln>
            <a:noFill/>
          </a:ln>
        </p:spPr>
        <p:txBody>
          <a:bodyPr anchorCtr="0" anchor="b" bIns="58925" lIns="58925" rIns="58925" wrap="square" tIns="58925"/>
          <a:lstStyle>
            <a:lvl1pPr indent="0" lvl="0"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1pPr>
            <a:lvl2pPr indent="0" lvl="1"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2pPr>
            <a:lvl3pPr indent="0" lvl="2"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3pPr>
            <a:lvl4pPr indent="0" lvl="3"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4pPr>
            <a:lvl5pPr indent="0" lvl="4"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5pPr>
            <a:lvl6pPr indent="0" lvl="5" marL="292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6pPr>
            <a:lvl7pPr indent="0" lvl="6" marL="5842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7pPr>
            <a:lvl8pPr indent="0" lvl="7" marL="8890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8pPr>
            <a:lvl9pPr indent="0" lvl="8" marL="1181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9pPr>
          </a:lstStyle>
          <a:p/>
        </p:txBody>
      </p:sp>
      <p:sp>
        <p:nvSpPr>
          <p:cNvPr id="106" name="Shape 106"/>
          <p:cNvSpPr txBox="1"/>
          <p:nvPr>
            <p:ph idx="1" type="body"/>
          </p:nvPr>
        </p:nvSpPr>
        <p:spPr>
          <a:xfrm>
            <a:off x="892969" y="2625328"/>
            <a:ext cx="7358100" cy="703200"/>
          </a:xfrm>
          <a:prstGeom prst="rect">
            <a:avLst/>
          </a:prstGeom>
          <a:noFill/>
          <a:ln>
            <a:noFill/>
          </a:ln>
        </p:spPr>
        <p:txBody>
          <a:bodyPr anchorCtr="0" anchor="t" bIns="58925" lIns="58925" rIns="58925" wrap="square" tIns="58925"/>
          <a:lstStyle>
            <a:lvl1pPr indent="0" lvl="0" marL="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1pPr>
            <a:lvl2pPr indent="0" lvl="1"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2pPr>
            <a:lvl3pPr indent="0" lvl="2"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3pPr>
            <a:lvl4pPr indent="0" lvl="3"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4pPr>
            <a:lvl5pPr indent="0" lvl="4"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5pPr>
            <a:lvl6pPr indent="0" lvl="5"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6pPr>
            <a:lvl7pPr indent="0" lvl="6"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7pPr>
            <a:lvl8pPr indent="0" lvl="7"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8pPr>
            <a:lvl9pPr indent="0" lvl="8"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p:spTree>
      <p:nvGrpSpPr>
        <p:cNvPr id="107" name="Shape 107"/>
        <p:cNvGrpSpPr/>
        <p:nvPr/>
      </p:nvGrpSpPr>
      <p:grpSpPr>
        <a:xfrm>
          <a:off x="0" y="0"/>
          <a:ext cx="0" cy="0"/>
          <a:chOff x="0" y="0"/>
          <a:chExt cx="0" cy="0"/>
        </a:xfrm>
      </p:grpSpPr>
      <p:sp>
        <p:nvSpPr>
          <p:cNvPr id="108" name="Shape 108"/>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9pPr>
          </a:lstStyle>
          <a:p/>
        </p:txBody>
      </p:sp>
      <p:sp>
        <p:nvSpPr>
          <p:cNvPr id="109" name="Shape 109"/>
          <p:cNvSpPr txBox="1"/>
          <p:nvPr>
            <p:ph idx="1" type="body"/>
          </p:nvPr>
        </p:nvSpPr>
        <p:spPr>
          <a:xfrm>
            <a:off x="892969" y="1567160"/>
            <a:ext cx="34827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p:spTree>
      <p:nvGrpSpPr>
        <p:cNvPr id="110" name="Shape 110"/>
        <p:cNvGrpSpPr/>
        <p:nvPr/>
      </p:nvGrpSpPr>
      <p:grpSpPr>
        <a:xfrm>
          <a:off x="0" y="0"/>
          <a:ext cx="0" cy="0"/>
          <a:chOff x="0" y="0"/>
          <a:chExt cx="0" cy="0"/>
        </a:xfrm>
      </p:grpSpPr>
      <p:sp>
        <p:nvSpPr>
          <p:cNvPr id="111" name="Shape 111"/>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9pPr>
          </a:lstStyle>
          <a:p/>
        </p:txBody>
      </p:sp>
      <p:sp>
        <p:nvSpPr>
          <p:cNvPr id="112" name="Shape 112"/>
          <p:cNvSpPr txBox="1"/>
          <p:nvPr>
            <p:ph idx="1" type="body"/>
          </p:nvPr>
        </p:nvSpPr>
        <p:spPr>
          <a:xfrm>
            <a:off x="892969" y="1567160"/>
            <a:ext cx="73581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3.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theme" Target="../theme/theme2.xml"/><Relationship Id="rId14" Type="http://schemas.openxmlformats.org/officeDocument/2006/relationships/slideLayout" Target="../slideLayouts/slideLayout2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wrap="square"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wrap="square" tIns="91425"/>
          <a:lstStyle>
            <a:lvl1pPr lvl="0">
              <a:lnSpc>
                <a:spcPct val="115000"/>
              </a:lnSpc>
              <a:spcBef>
                <a:spcPts val="0"/>
              </a:spcBef>
              <a:spcAft>
                <a:spcPts val="1600"/>
              </a:spcAft>
              <a:buClr>
                <a:schemeClr val="dk2"/>
              </a:buClr>
              <a:buSzPct val="100000"/>
              <a:buChar char="●"/>
              <a:defRPr sz="1800">
                <a:solidFill>
                  <a:schemeClr val="dk2"/>
                </a:solidFill>
              </a:defRPr>
            </a:lvl1pPr>
            <a:lvl2pPr lvl="1">
              <a:lnSpc>
                <a:spcPct val="115000"/>
              </a:lnSpc>
              <a:spcBef>
                <a:spcPts val="0"/>
              </a:spcBef>
              <a:spcAft>
                <a:spcPts val="1600"/>
              </a:spcAft>
              <a:buClr>
                <a:schemeClr val="dk2"/>
              </a:buClr>
              <a:buChar char="○"/>
              <a:defRPr>
                <a:solidFill>
                  <a:schemeClr val="dk2"/>
                </a:solidFill>
              </a:defRPr>
            </a:lvl2pPr>
            <a:lvl3pPr lvl="2">
              <a:lnSpc>
                <a:spcPct val="115000"/>
              </a:lnSpc>
              <a:spcBef>
                <a:spcPts val="0"/>
              </a:spcBef>
              <a:spcAft>
                <a:spcPts val="1600"/>
              </a:spcAft>
              <a:buClr>
                <a:schemeClr val="dk2"/>
              </a:buClr>
              <a:buChar char="■"/>
              <a:defRPr>
                <a:solidFill>
                  <a:schemeClr val="dk2"/>
                </a:solidFill>
              </a:defRPr>
            </a:lvl3pPr>
            <a:lvl4pPr lvl="3">
              <a:lnSpc>
                <a:spcPct val="115000"/>
              </a:lnSpc>
              <a:spcBef>
                <a:spcPts val="0"/>
              </a:spcBef>
              <a:spcAft>
                <a:spcPts val="1600"/>
              </a:spcAft>
              <a:buClr>
                <a:schemeClr val="dk2"/>
              </a:buClr>
              <a:buChar char="●"/>
              <a:defRPr>
                <a:solidFill>
                  <a:schemeClr val="dk2"/>
                </a:solidFill>
              </a:defRPr>
            </a:lvl4pPr>
            <a:lvl5pPr lvl="4">
              <a:lnSpc>
                <a:spcPct val="115000"/>
              </a:lnSpc>
              <a:spcBef>
                <a:spcPts val="0"/>
              </a:spcBef>
              <a:spcAft>
                <a:spcPts val="1600"/>
              </a:spcAft>
              <a:buClr>
                <a:schemeClr val="dk2"/>
              </a:buClr>
              <a:buChar char="○"/>
              <a:defRPr>
                <a:solidFill>
                  <a:schemeClr val="dk2"/>
                </a:solidFill>
              </a:defRPr>
            </a:lvl5pPr>
            <a:lvl6pPr lvl="5">
              <a:lnSpc>
                <a:spcPct val="115000"/>
              </a:lnSpc>
              <a:spcBef>
                <a:spcPts val="0"/>
              </a:spcBef>
              <a:spcAft>
                <a:spcPts val="1600"/>
              </a:spcAft>
              <a:buClr>
                <a:schemeClr val="dk2"/>
              </a:buClr>
              <a:buChar char="■"/>
              <a:defRPr>
                <a:solidFill>
                  <a:schemeClr val="dk2"/>
                </a:solidFill>
              </a:defRPr>
            </a:lvl6pPr>
            <a:lvl7pPr lvl="6">
              <a:lnSpc>
                <a:spcPct val="115000"/>
              </a:lnSpc>
              <a:spcBef>
                <a:spcPts val="0"/>
              </a:spcBef>
              <a:spcAft>
                <a:spcPts val="1600"/>
              </a:spcAft>
              <a:buClr>
                <a:schemeClr val="dk2"/>
              </a:buClr>
              <a:buChar char="●"/>
              <a:defRPr>
                <a:solidFill>
                  <a:schemeClr val="dk2"/>
                </a:solidFill>
              </a:defRPr>
            </a:lvl7pPr>
            <a:lvl8pPr lvl="7">
              <a:lnSpc>
                <a:spcPct val="115000"/>
              </a:lnSpc>
              <a:spcBef>
                <a:spcPts val="0"/>
              </a:spcBef>
              <a:spcAft>
                <a:spcPts val="1600"/>
              </a:spcAft>
              <a:buClr>
                <a:schemeClr val="dk2"/>
              </a:buClr>
              <a:buChar char="○"/>
              <a:defRPr>
                <a:solidFill>
                  <a:schemeClr val="dk2"/>
                </a:solidFill>
              </a:defRPr>
            </a:lvl8pPr>
            <a:lvl9pPr lvl="8">
              <a:lnSpc>
                <a:spcPct val="115000"/>
              </a:lnSpc>
              <a:spcBef>
                <a:spcPts val="0"/>
              </a:spcBef>
              <a:spcAft>
                <a:spcPts val="1600"/>
              </a:spcAft>
              <a:buClr>
                <a:schemeClr val="dk2"/>
              </a:buClr>
              <a:buChar char="■"/>
              <a:defRPr>
                <a:solidFill>
                  <a:schemeClr val="dk2"/>
                </a:solidFill>
              </a:defRPr>
            </a:lvl9pPr>
          </a:lstStyle>
          <a:p/>
        </p:txBody>
      </p:sp>
      <p:sp>
        <p:nvSpPr>
          <p:cNvPr id="8" name="Shape 8"/>
          <p:cNvSpPr txBox="1"/>
          <p:nvPr>
            <p:ph idx="12" type="sldNum"/>
          </p:nvPr>
        </p:nvSpPr>
        <p:spPr>
          <a:xfrm>
            <a:off x="8472458" y="4663217"/>
            <a:ext cx="548700" cy="393600"/>
          </a:xfrm>
          <a:prstGeom prst="rect">
            <a:avLst/>
          </a:prstGeom>
          <a:noFill/>
          <a:ln>
            <a:noFill/>
          </a:ln>
        </p:spPr>
        <p:txBody>
          <a:bodyPr anchorCtr="0" anchor="ctr" bIns="91425" lIns="91425" rIns="91425" wrap="square" tIns="91425">
            <a:noAutofit/>
          </a:bodyPr>
          <a:lstStyle/>
          <a:p>
            <a:pPr lvl="0" algn="r">
              <a:spcBef>
                <a:spcPts val="0"/>
              </a:spcBef>
              <a:buNone/>
            </a:pPr>
            <a:fld id="{00000000-1234-1234-1234-123412341234}" type="slidenum">
              <a:rPr lang="en-GB"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9" name="Shape 59"/>
        <p:cNvGrpSpPr/>
        <p:nvPr/>
      </p:nvGrpSpPr>
      <p:grpSpPr>
        <a:xfrm>
          <a:off x="0" y="0"/>
          <a:ext cx="0" cy="0"/>
          <a:chOff x="0" y="0"/>
          <a:chExt cx="0" cy="0"/>
        </a:xfrm>
      </p:grpSpPr>
      <p:sp>
        <p:nvSpPr>
          <p:cNvPr id="60" name="Shape 60"/>
          <p:cNvSpPr txBox="1"/>
          <p:nvPr>
            <p:ph type="title"/>
          </p:nvPr>
        </p:nvSpPr>
        <p:spPr>
          <a:xfrm>
            <a:off x="311700" y="445025"/>
            <a:ext cx="8520600" cy="572700"/>
          </a:xfrm>
          <a:prstGeom prst="rect">
            <a:avLst/>
          </a:prstGeom>
          <a:noFill/>
          <a:ln>
            <a:noFill/>
          </a:ln>
        </p:spPr>
        <p:txBody>
          <a:bodyPr anchorCtr="0" anchor="t" bIns="91425" lIns="91425" rIns="91425" wrap="square" tIns="91425"/>
          <a:lstStyle>
            <a:lvl1pPr lvl="0" rtl="0">
              <a:spcBef>
                <a:spcPts val="0"/>
              </a:spcBef>
              <a:buClr>
                <a:schemeClr val="dk1"/>
              </a:buClr>
              <a:buSzPct val="100000"/>
              <a:buNone/>
              <a:defRPr sz="2800">
                <a:solidFill>
                  <a:schemeClr val="dk1"/>
                </a:solidFill>
              </a:defRPr>
            </a:lvl1pPr>
            <a:lvl2pPr lvl="1" rtl="0">
              <a:spcBef>
                <a:spcPts val="0"/>
              </a:spcBef>
              <a:buClr>
                <a:schemeClr val="dk1"/>
              </a:buClr>
              <a:buSzPct val="100000"/>
              <a:buNone/>
              <a:defRPr sz="2800">
                <a:solidFill>
                  <a:schemeClr val="dk1"/>
                </a:solidFill>
              </a:defRPr>
            </a:lvl2pPr>
            <a:lvl3pPr lvl="2" rtl="0">
              <a:spcBef>
                <a:spcPts val="0"/>
              </a:spcBef>
              <a:buClr>
                <a:schemeClr val="dk1"/>
              </a:buClr>
              <a:buSzPct val="100000"/>
              <a:buNone/>
              <a:defRPr sz="2800">
                <a:solidFill>
                  <a:schemeClr val="dk1"/>
                </a:solidFill>
              </a:defRPr>
            </a:lvl3pPr>
            <a:lvl4pPr lvl="3" rtl="0">
              <a:spcBef>
                <a:spcPts val="0"/>
              </a:spcBef>
              <a:buClr>
                <a:schemeClr val="dk1"/>
              </a:buClr>
              <a:buSzPct val="100000"/>
              <a:buNone/>
              <a:defRPr sz="2800">
                <a:solidFill>
                  <a:schemeClr val="dk1"/>
                </a:solidFill>
              </a:defRPr>
            </a:lvl4pPr>
            <a:lvl5pPr lvl="4" rtl="0">
              <a:spcBef>
                <a:spcPts val="0"/>
              </a:spcBef>
              <a:buClr>
                <a:schemeClr val="dk1"/>
              </a:buClr>
              <a:buSzPct val="100000"/>
              <a:buNone/>
              <a:defRPr sz="2800">
                <a:solidFill>
                  <a:schemeClr val="dk1"/>
                </a:solidFill>
              </a:defRPr>
            </a:lvl5pPr>
            <a:lvl6pPr lvl="5" rtl="0">
              <a:spcBef>
                <a:spcPts val="0"/>
              </a:spcBef>
              <a:buClr>
                <a:schemeClr val="dk1"/>
              </a:buClr>
              <a:buSzPct val="100000"/>
              <a:buNone/>
              <a:defRPr sz="2800">
                <a:solidFill>
                  <a:schemeClr val="dk1"/>
                </a:solidFill>
              </a:defRPr>
            </a:lvl6pPr>
            <a:lvl7pPr lvl="6" rtl="0">
              <a:spcBef>
                <a:spcPts val="0"/>
              </a:spcBef>
              <a:buClr>
                <a:schemeClr val="dk1"/>
              </a:buClr>
              <a:buSzPct val="100000"/>
              <a:buNone/>
              <a:defRPr sz="2800">
                <a:solidFill>
                  <a:schemeClr val="dk1"/>
                </a:solidFill>
              </a:defRPr>
            </a:lvl7pPr>
            <a:lvl8pPr lvl="7" rtl="0">
              <a:spcBef>
                <a:spcPts val="0"/>
              </a:spcBef>
              <a:buClr>
                <a:schemeClr val="dk1"/>
              </a:buClr>
              <a:buSzPct val="100000"/>
              <a:buNone/>
              <a:defRPr sz="2800">
                <a:solidFill>
                  <a:schemeClr val="dk1"/>
                </a:solidFill>
              </a:defRPr>
            </a:lvl8pPr>
            <a:lvl9pPr lvl="8" rtl="0">
              <a:spcBef>
                <a:spcPts val="0"/>
              </a:spcBef>
              <a:buClr>
                <a:schemeClr val="dk1"/>
              </a:buClr>
              <a:buSzPct val="100000"/>
              <a:buNone/>
              <a:defRPr sz="2800">
                <a:solidFill>
                  <a:schemeClr val="dk1"/>
                </a:solidFill>
              </a:defRPr>
            </a:lvl9pPr>
          </a:lstStyle>
          <a:p/>
        </p:txBody>
      </p:sp>
      <p:sp>
        <p:nvSpPr>
          <p:cNvPr id="61" name="Shape 61"/>
          <p:cNvSpPr txBox="1"/>
          <p:nvPr>
            <p:ph idx="1" type="body"/>
          </p:nvPr>
        </p:nvSpPr>
        <p:spPr>
          <a:xfrm>
            <a:off x="311700" y="1152475"/>
            <a:ext cx="8520600" cy="3416400"/>
          </a:xfrm>
          <a:prstGeom prst="rect">
            <a:avLst/>
          </a:prstGeom>
          <a:noFill/>
          <a:ln>
            <a:noFill/>
          </a:ln>
        </p:spPr>
        <p:txBody>
          <a:bodyPr anchorCtr="0" anchor="t" bIns="91425" lIns="91425" rIns="91425" wrap="square" tIns="91425"/>
          <a:lstStyle>
            <a:lvl1pPr lvl="0" rtl="0">
              <a:lnSpc>
                <a:spcPct val="115000"/>
              </a:lnSpc>
              <a:spcBef>
                <a:spcPts val="0"/>
              </a:spcBef>
              <a:spcAft>
                <a:spcPts val="1600"/>
              </a:spcAft>
              <a:buClr>
                <a:schemeClr val="dk2"/>
              </a:buClr>
              <a:buSzPct val="100000"/>
              <a:buChar char="●"/>
              <a:defRPr sz="1800">
                <a:solidFill>
                  <a:schemeClr val="dk2"/>
                </a:solidFill>
              </a:defRPr>
            </a:lvl1pPr>
            <a:lvl2pPr lvl="1" rtl="0">
              <a:lnSpc>
                <a:spcPct val="115000"/>
              </a:lnSpc>
              <a:spcBef>
                <a:spcPts val="0"/>
              </a:spcBef>
              <a:spcAft>
                <a:spcPts val="1600"/>
              </a:spcAft>
              <a:buClr>
                <a:schemeClr val="dk2"/>
              </a:buClr>
              <a:buChar char="○"/>
              <a:defRPr>
                <a:solidFill>
                  <a:schemeClr val="dk2"/>
                </a:solidFill>
              </a:defRPr>
            </a:lvl2pPr>
            <a:lvl3pPr lvl="2" rtl="0">
              <a:lnSpc>
                <a:spcPct val="115000"/>
              </a:lnSpc>
              <a:spcBef>
                <a:spcPts val="0"/>
              </a:spcBef>
              <a:spcAft>
                <a:spcPts val="1600"/>
              </a:spcAft>
              <a:buClr>
                <a:schemeClr val="dk2"/>
              </a:buClr>
              <a:buChar char="■"/>
              <a:defRPr>
                <a:solidFill>
                  <a:schemeClr val="dk2"/>
                </a:solidFill>
              </a:defRPr>
            </a:lvl3pPr>
            <a:lvl4pPr lvl="3" rtl="0">
              <a:lnSpc>
                <a:spcPct val="115000"/>
              </a:lnSpc>
              <a:spcBef>
                <a:spcPts val="0"/>
              </a:spcBef>
              <a:spcAft>
                <a:spcPts val="1600"/>
              </a:spcAft>
              <a:buClr>
                <a:schemeClr val="dk2"/>
              </a:buClr>
              <a:buChar char="●"/>
              <a:defRPr>
                <a:solidFill>
                  <a:schemeClr val="dk2"/>
                </a:solidFill>
              </a:defRPr>
            </a:lvl4pPr>
            <a:lvl5pPr lvl="4" rtl="0">
              <a:lnSpc>
                <a:spcPct val="115000"/>
              </a:lnSpc>
              <a:spcBef>
                <a:spcPts val="0"/>
              </a:spcBef>
              <a:spcAft>
                <a:spcPts val="1600"/>
              </a:spcAft>
              <a:buClr>
                <a:schemeClr val="dk2"/>
              </a:buClr>
              <a:buChar char="○"/>
              <a:defRPr>
                <a:solidFill>
                  <a:schemeClr val="dk2"/>
                </a:solidFill>
              </a:defRPr>
            </a:lvl5pPr>
            <a:lvl6pPr lvl="5" rtl="0">
              <a:lnSpc>
                <a:spcPct val="115000"/>
              </a:lnSpc>
              <a:spcBef>
                <a:spcPts val="0"/>
              </a:spcBef>
              <a:spcAft>
                <a:spcPts val="1600"/>
              </a:spcAft>
              <a:buClr>
                <a:schemeClr val="dk2"/>
              </a:buClr>
              <a:buChar char="■"/>
              <a:defRPr>
                <a:solidFill>
                  <a:schemeClr val="dk2"/>
                </a:solidFill>
              </a:defRPr>
            </a:lvl6pPr>
            <a:lvl7pPr lvl="6" rtl="0">
              <a:lnSpc>
                <a:spcPct val="115000"/>
              </a:lnSpc>
              <a:spcBef>
                <a:spcPts val="0"/>
              </a:spcBef>
              <a:spcAft>
                <a:spcPts val="1600"/>
              </a:spcAft>
              <a:buClr>
                <a:schemeClr val="dk2"/>
              </a:buClr>
              <a:buChar char="●"/>
              <a:defRPr>
                <a:solidFill>
                  <a:schemeClr val="dk2"/>
                </a:solidFill>
              </a:defRPr>
            </a:lvl7pPr>
            <a:lvl8pPr lvl="7" rtl="0">
              <a:lnSpc>
                <a:spcPct val="115000"/>
              </a:lnSpc>
              <a:spcBef>
                <a:spcPts val="0"/>
              </a:spcBef>
              <a:spcAft>
                <a:spcPts val="1600"/>
              </a:spcAft>
              <a:buClr>
                <a:schemeClr val="dk2"/>
              </a:buClr>
              <a:buChar char="○"/>
              <a:defRPr>
                <a:solidFill>
                  <a:schemeClr val="dk2"/>
                </a:solidFill>
              </a:defRPr>
            </a:lvl8pPr>
            <a:lvl9pPr lvl="8" rtl="0">
              <a:lnSpc>
                <a:spcPct val="115000"/>
              </a:lnSpc>
              <a:spcBef>
                <a:spcPts val="0"/>
              </a:spcBef>
              <a:spcAft>
                <a:spcPts val="1600"/>
              </a:spcAft>
              <a:buClr>
                <a:schemeClr val="dk2"/>
              </a:buClr>
              <a:buChar char="■"/>
              <a:defRPr>
                <a:solidFill>
                  <a:schemeClr val="dk2"/>
                </a:solidFill>
              </a:defRPr>
            </a:lvl9pPr>
          </a:lstStyle>
          <a:p/>
        </p:txBody>
      </p:sp>
      <p:sp>
        <p:nvSpPr>
          <p:cNvPr id="62" name="Shape 62"/>
          <p:cNvSpPr txBox="1"/>
          <p:nvPr>
            <p:ph idx="12" type="sldNum"/>
          </p:nvPr>
        </p:nvSpPr>
        <p:spPr>
          <a:xfrm>
            <a:off x="8472458" y="4663217"/>
            <a:ext cx="548700" cy="393600"/>
          </a:xfrm>
          <a:prstGeom prst="rect">
            <a:avLst/>
          </a:prstGeom>
          <a:noFill/>
          <a:ln>
            <a:noFill/>
          </a:ln>
        </p:spPr>
        <p:txBody>
          <a:bodyPr anchorCtr="0" anchor="ctr" bIns="91425" lIns="91425" rIns="91425" wrap="square" tIns="91425">
            <a:noAutofit/>
          </a:bodyPr>
          <a:lstStyle/>
          <a:p>
            <a:pPr lvl="0" rtl="0" algn="r">
              <a:spcBef>
                <a:spcPts val="0"/>
              </a:spcBef>
              <a:buNone/>
            </a:pPr>
            <a:fld id="{00000000-1234-1234-1234-123412341234}" type="slidenum">
              <a:rPr lang="en-GB"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www.youtube.com/watch?v=iiMQ8CVWRkY" TargetMode="Externa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www.careinternational.org.uk"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16" name="Shape 116"/>
        <p:cNvGrpSpPr/>
        <p:nvPr/>
      </p:nvGrpSpPr>
      <p:grpSpPr>
        <a:xfrm>
          <a:off x="0" y="0"/>
          <a:ext cx="0" cy="0"/>
          <a:chOff x="0" y="0"/>
          <a:chExt cx="0" cy="0"/>
        </a:xfrm>
      </p:grpSpPr>
      <p:sp>
        <p:nvSpPr>
          <p:cNvPr id="117" name="Shape 117"/>
          <p:cNvSpPr txBox="1"/>
          <p:nvPr>
            <p:ph type="title"/>
          </p:nvPr>
        </p:nvSpPr>
        <p:spPr>
          <a:xfrm>
            <a:off x="311700" y="85425"/>
            <a:ext cx="4386900" cy="4898400"/>
          </a:xfrm>
          <a:prstGeom prst="rect">
            <a:avLst/>
          </a:prstGeom>
        </p:spPr>
        <p:txBody>
          <a:bodyPr anchorCtr="0" anchor="t" bIns="91425" lIns="91425" rIns="91425" wrap="square" tIns="91425">
            <a:noAutofit/>
          </a:bodyPr>
          <a:lstStyle/>
          <a:p>
            <a:pPr lvl="0" rtl="0" algn="ctr">
              <a:spcBef>
                <a:spcPts val="0"/>
              </a:spcBef>
              <a:buNone/>
            </a:pPr>
            <a:r>
              <a:rPr lang="en-GB"/>
              <a:t>You are walking home from school and you trip and fall heavily. You feel an immediately horrendous pain in your leg and it is tilted at an odd angle. </a:t>
            </a:r>
          </a:p>
          <a:p>
            <a:pPr lvl="0" rtl="0" algn="ctr">
              <a:spcBef>
                <a:spcPts val="0"/>
              </a:spcBef>
              <a:buNone/>
            </a:pPr>
            <a:r>
              <a:t/>
            </a:r>
            <a:endParaRPr/>
          </a:p>
          <a:p>
            <a:pPr lvl="0" rtl="0" algn="ctr">
              <a:spcBef>
                <a:spcPts val="0"/>
              </a:spcBef>
              <a:buNone/>
            </a:pPr>
            <a:r>
              <a:rPr lang="en-GB"/>
              <a:t>What and who are available to help you from this point?</a:t>
            </a:r>
          </a:p>
        </p:txBody>
      </p:sp>
      <p:pic>
        <p:nvPicPr>
          <p:cNvPr id="118" name="Shape 118"/>
          <p:cNvPicPr preferRelativeResize="0"/>
          <p:nvPr/>
        </p:nvPicPr>
        <p:blipFill>
          <a:blip r:embed="rId3">
            <a:alphaModFix/>
          </a:blip>
          <a:stretch>
            <a:fillRect/>
          </a:stretch>
        </p:blipFill>
        <p:spPr>
          <a:xfrm>
            <a:off x="4698600" y="391900"/>
            <a:ext cx="4140600" cy="4140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22" name="Shape 122"/>
        <p:cNvGrpSpPr/>
        <p:nvPr/>
      </p:nvGrpSpPr>
      <p:grpSpPr>
        <a:xfrm>
          <a:off x="0" y="0"/>
          <a:ext cx="0" cy="0"/>
          <a:chOff x="0" y="0"/>
          <a:chExt cx="0" cy="0"/>
        </a:xfrm>
      </p:grpSpPr>
      <p:sp>
        <p:nvSpPr>
          <p:cNvPr id="123" name="Shape 123"/>
          <p:cNvSpPr txBox="1"/>
          <p:nvPr>
            <p:ph type="ctrTitle"/>
          </p:nvPr>
        </p:nvSpPr>
        <p:spPr>
          <a:xfrm>
            <a:off x="311708" y="177925"/>
            <a:ext cx="8520600" cy="2052600"/>
          </a:xfrm>
          <a:prstGeom prst="rect">
            <a:avLst/>
          </a:prstGeom>
        </p:spPr>
        <p:txBody>
          <a:bodyPr anchorCtr="0" anchor="b" bIns="91425" lIns="91425" rIns="91425" wrap="square" tIns="91425">
            <a:noAutofit/>
          </a:bodyPr>
          <a:lstStyle/>
          <a:p>
            <a:pPr lvl="0">
              <a:spcBef>
                <a:spcPts val="0"/>
              </a:spcBef>
              <a:buNone/>
            </a:pPr>
            <a:r>
              <a:rPr lang="en-GB"/>
              <a:t>GCSE: Paper 2 Language</a:t>
            </a:r>
          </a:p>
          <a:p>
            <a:pPr lvl="0" rtl="0">
              <a:spcBef>
                <a:spcPts val="0"/>
              </a:spcBef>
              <a:buNone/>
            </a:pPr>
            <a:r>
              <a:rPr lang="en-GB"/>
              <a:t>Leaflets</a:t>
            </a:r>
          </a:p>
        </p:txBody>
      </p:sp>
      <p:pic>
        <p:nvPicPr>
          <p:cNvPr id="124" name="Shape 124"/>
          <p:cNvPicPr preferRelativeResize="0"/>
          <p:nvPr/>
        </p:nvPicPr>
        <p:blipFill>
          <a:blip r:embed="rId3">
            <a:alphaModFix/>
          </a:blip>
          <a:stretch>
            <a:fillRect/>
          </a:stretch>
        </p:blipFill>
        <p:spPr>
          <a:xfrm>
            <a:off x="1578000" y="2554000"/>
            <a:ext cx="5813375" cy="19052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28" name="Shape 128"/>
        <p:cNvGrpSpPr/>
        <p:nvPr/>
      </p:nvGrpSpPr>
      <p:grpSpPr>
        <a:xfrm>
          <a:off x="0" y="0"/>
          <a:ext cx="0" cy="0"/>
          <a:chOff x="0" y="0"/>
          <a:chExt cx="0" cy="0"/>
        </a:xfrm>
      </p:grpSpPr>
      <p:sp>
        <p:nvSpPr>
          <p:cNvPr id="129" name="Shape 129"/>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a:latin typeface="Calibri"/>
                <a:ea typeface="Calibri"/>
                <a:cs typeface="Calibri"/>
                <a:sym typeface="Calibri"/>
              </a:rPr>
              <a:t>Learning Question: How could we create a leaflet to educate people about the work of CARE International?</a:t>
            </a:r>
          </a:p>
          <a:p>
            <a:pPr lvl="0" rtl="0">
              <a:spcBef>
                <a:spcPts val="0"/>
              </a:spcBef>
              <a:buNone/>
            </a:pPr>
            <a:r>
              <a:t/>
            </a:r>
            <a:endParaRPr b="1">
              <a:solidFill>
                <a:srgbClr val="000000"/>
              </a:solidFill>
            </a:endParaRPr>
          </a:p>
          <a:p>
            <a:pPr lvl="0" rtl="0">
              <a:spcBef>
                <a:spcPts val="0"/>
              </a:spcBef>
              <a:buNone/>
            </a:pPr>
            <a:r>
              <a:t/>
            </a:r>
            <a:endParaRPr/>
          </a:p>
        </p:txBody>
      </p:sp>
      <p:sp>
        <p:nvSpPr>
          <p:cNvPr id="130" name="Shape 130"/>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In need of help. </a:t>
            </a:r>
          </a:p>
        </p:txBody>
      </p:sp>
      <p:sp>
        <p:nvSpPr>
          <p:cNvPr id="131" name="Shape 131"/>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What is a leaflet?</a:t>
            </a:r>
          </a:p>
        </p:txBody>
      </p:sp>
      <p:sp>
        <p:nvSpPr>
          <p:cNvPr id="132" name="Shape 132"/>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a:t>
            </a:r>
            <a:r>
              <a:rPr lang="en-GB" sz="2200">
                <a:solidFill>
                  <a:schemeClr val="dk1"/>
                </a:solidFill>
              </a:rPr>
              <a:t>Learning about the work of CARE International.</a:t>
            </a:r>
          </a:p>
        </p:txBody>
      </p:sp>
      <p:sp>
        <p:nvSpPr>
          <p:cNvPr id="133" name="Shape 133"/>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rtl="0">
              <a:spcBef>
                <a:spcPts val="0"/>
              </a:spcBef>
              <a:buNone/>
            </a:pPr>
            <a:r>
              <a:rPr lang="en-GB" sz="2200"/>
              <a:t>4. </a:t>
            </a:r>
            <a:r>
              <a:rPr lang="en-GB" sz="2200">
                <a:solidFill>
                  <a:schemeClr val="dk1"/>
                </a:solidFill>
              </a:rPr>
              <a:t>Constructing a leaflet.</a:t>
            </a:r>
          </a:p>
        </p:txBody>
      </p:sp>
      <p:sp>
        <p:nvSpPr>
          <p:cNvPr id="134" name="Shape 134"/>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a:t>
            </a:r>
            <a:r>
              <a:rPr lang="en-GB" sz="2200">
                <a:solidFill>
                  <a:schemeClr val="dk1"/>
                </a:solidFill>
              </a:rPr>
              <a:t>Self Assessment.</a:t>
            </a:r>
            <a:r>
              <a:rPr lang="en-GB" sz="2200"/>
              <a:t> </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38" name="Shape 138"/>
        <p:cNvGrpSpPr/>
        <p:nvPr/>
      </p:nvGrpSpPr>
      <p:grpSpPr>
        <a:xfrm>
          <a:off x="0" y="0"/>
          <a:ext cx="0" cy="0"/>
          <a:chOff x="0" y="0"/>
          <a:chExt cx="0" cy="0"/>
        </a:xfrm>
      </p:grpSpPr>
      <p:pic>
        <p:nvPicPr>
          <p:cNvPr id="139" name="Shape 139"/>
          <p:cNvPicPr preferRelativeResize="0"/>
          <p:nvPr/>
        </p:nvPicPr>
        <p:blipFill>
          <a:blip r:embed="rId3">
            <a:alphaModFix/>
          </a:blip>
          <a:stretch>
            <a:fillRect/>
          </a:stretch>
        </p:blipFill>
        <p:spPr>
          <a:xfrm>
            <a:off x="0" y="0"/>
            <a:ext cx="4330099" cy="5143500"/>
          </a:xfrm>
          <a:prstGeom prst="rect">
            <a:avLst/>
          </a:prstGeom>
          <a:noFill/>
          <a:ln>
            <a:noFill/>
          </a:ln>
        </p:spPr>
      </p:pic>
      <p:sp>
        <p:nvSpPr>
          <p:cNvPr id="140" name="Shape 140"/>
          <p:cNvSpPr txBox="1"/>
          <p:nvPr/>
        </p:nvSpPr>
        <p:spPr>
          <a:xfrm>
            <a:off x="4964025" y="1460200"/>
            <a:ext cx="3456900" cy="1136400"/>
          </a:xfrm>
          <a:prstGeom prst="rect">
            <a:avLst/>
          </a:prstGeom>
          <a:noFill/>
          <a:ln>
            <a:noFill/>
          </a:ln>
        </p:spPr>
        <p:txBody>
          <a:bodyPr anchorCtr="0" anchor="t" bIns="91425" lIns="91425" rIns="91425" wrap="square" tIns="91425">
            <a:noAutofit/>
          </a:bodyPr>
          <a:lstStyle/>
          <a:p>
            <a:pPr lvl="0">
              <a:spcBef>
                <a:spcPts val="0"/>
              </a:spcBef>
              <a:buNone/>
            </a:pPr>
            <a:r>
              <a:rPr lang="en-GB" sz="3000"/>
              <a:t>Today you should focus on: </a:t>
            </a:r>
          </a:p>
          <a:p>
            <a:pPr lvl="0">
              <a:spcBef>
                <a:spcPts val="0"/>
              </a:spcBef>
              <a:buNone/>
            </a:pPr>
            <a:r>
              <a:rPr lang="en-GB" sz="3000"/>
              <a:t>Knowledgeable</a:t>
            </a:r>
          </a:p>
          <a:p>
            <a:pPr lvl="0">
              <a:spcBef>
                <a:spcPts val="0"/>
              </a:spcBef>
              <a:buNone/>
            </a:pPr>
            <a:r>
              <a:rPr lang="en-GB" sz="3000"/>
              <a:t>Internationally Minded</a:t>
            </a:r>
          </a:p>
          <a:p>
            <a:pPr lvl="0" rtl="0">
              <a:spcBef>
                <a:spcPts val="0"/>
              </a:spcBef>
              <a:buNone/>
            </a:pPr>
            <a:r>
              <a:rPr lang="en-GB" sz="3000"/>
              <a:t>Enquiry Based Learning</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44" name="Shape 144"/>
        <p:cNvGrpSpPr/>
        <p:nvPr/>
      </p:nvGrpSpPr>
      <p:grpSpPr>
        <a:xfrm>
          <a:off x="0" y="0"/>
          <a:ext cx="0" cy="0"/>
          <a:chOff x="0" y="0"/>
          <a:chExt cx="0" cy="0"/>
        </a:xfrm>
      </p:grpSpPr>
      <p:sp>
        <p:nvSpPr>
          <p:cNvPr id="145" name="Shape 145"/>
          <p:cNvSpPr txBox="1"/>
          <p:nvPr>
            <p:ph type="title"/>
          </p:nvPr>
        </p:nvSpPr>
        <p:spPr>
          <a:xfrm>
            <a:off x="3751125" y="51175"/>
            <a:ext cx="5081100" cy="572700"/>
          </a:xfrm>
          <a:prstGeom prst="rect">
            <a:avLst/>
          </a:prstGeom>
        </p:spPr>
        <p:txBody>
          <a:bodyPr anchorCtr="0" anchor="t" bIns="91425" lIns="91425" rIns="91425" wrap="square" tIns="91425">
            <a:noAutofit/>
          </a:bodyPr>
          <a:lstStyle/>
          <a:p>
            <a:pPr lvl="0" rtl="0" algn="ctr">
              <a:spcBef>
                <a:spcPts val="0"/>
              </a:spcBef>
              <a:buNone/>
            </a:pPr>
            <a:r>
              <a:rPr b="1" lang="en-GB"/>
              <a:t>What is a leaflet?</a:t>
            </a:r>
          </a:p>
        </p:txBody>
      </p:sp>
      <p:sp>
        <p:nvSpPr>
          <p:cNvPr id="146" name="Shape 146"/>
          <p:cNvSpPr txBox="1"/>
          <p:nvPr>
            <p:ph idx="1" type="body"/>
          </p:nvPr>
        </p:nvSpPr>
        <p:spPr>
          <a:xfrm>
            <a:off x="93525" y="218200"/>
            <a:ext cx="3657600" cy="4769400"/>
          </a:xfrm>
          <a:prstGeom prst="rect">
            <a:avLst/>
          </a:prstGeom>
        </p:spPr>
        <p:txBody>
          <a:bodyPr anchorCtr="0" anchor="t" bIns="91425" lIns="91425" rIns="91425" wrap="square" tIns="91425">
            <a:noAutofit/>
          </a:bodyPr>
          <a:lstStyle/>
          <a:p>
            <a:pPr lvl="0">
              <a:spcBef>
                <a:spcPts val="0"/>
              </a:spcBef>
              <a:buNone/>
            </a:pPr>
            <a:r>
              <a:rPr lang="en-GB">
                <a:solidFill>
                  <a:srgbClr val="000000"/>
                </a:solidFill>
              </a:rPr>
              <a:t>A leaflet is designed to inform readers about a topic or organisation. </a:t>
            </a:r>
          </a:p>
          <a:p>
            <a:pPr lvl="0">
              <a:spcBef>
                <a:spcPts val="0"/>
              </a:spcBef>
              <a:buNone/>
            </a:pPr>
            <a:r>
              <a:rPr lang="en-GB">
                <a:solidFill>
                  <a:srgbClr val="000000"/>
                </a:solidFill>
              </a:rPr>
              <a:t>They are often written in columns but in your exam you won’t need to. </a:t>
            </a:r>
          </a:p>
          <a:p>
            <a:pPr lvl="0">
              <a:spcBef>
                <a:spcPts val="0"/>
              </a:spcBef>
              <a:buNone/>
            </a:pPr>
            <a:r>
              <a:rPr lang="en-GB">
                <a:solidFill>
                  <a:srgbClr val="000000"/>
                </a:solidFill>
              </a:rPr>
              <a:t>They directly address the reader.</a:t>
            </a:r>
          </a:p>
          <a:p>
            <a:pPr lvl="0">
              <a:spcBef>
                <a:spcPts val="0"/>
              </a:spcBef>
              <a:buNone/>
            </a:pPr>
            <a:r>
              <a:rPr lang="en-GB">
                <a:solidFill>
                  <a:srgbClr val="000000"/>
                </a:solidFill>
              </a:rPr>
              <a:t>They have a title, and subheadings for each section.</a:t>
            </a:r>
          </a:p>
          <a:p>
            <a:pPr lvl="0">
              <a:spcBef>
                <a:spcPts val="0"/>
              </a:spcBef>
              <a:buNone/>
            </a:pPr>
            <a:r>
              <a:rPr lang="en-GB">
                <a:solidFill>
                  <a:srgbClr val="000000"/>
                </a:solidFill>
              </a:rPr>
              <a:t>They use bullet points to summarise key facts, within certain subheadings. </a:t>
            </a:r>
          </a:p>
          <a:p>
            <a:pPr lvl="0" rtl="0">
              <a:spcBef>
                <a:spcPts val="0"/>
              </a:spcBef>
              <a:buNone/>
            </a:pPr>
            <a:r>
              <a:rPr lang="en-GB">
                <a:solidFill>
                  <a:srgbClr val="000000"/>
                </a:solidFill>
              </a:rPr>
              <a:t> </a:t>
            </a:r>
          </a:p>
        </p:txBody>
      </p:sp>
      <p:pic>
        <p:nvPicPr>
          <p:cNvPr id="147" name="Shape 147"/>
          <p:cNvPicPr preferRelativeResize="0"/>
          <p:nvPr/>
        </p:nvPicPr>
        <p:blipFill>
          <a:blip r:embed="rId3">
            <a:alphaModFix/>
          </a:blip>
          <a:stretch>
            <a:fillRect/>
          </a:stretch>
        </p:blipFill>
        <p:spPr>
          <a:xfrm>
            <a:off x="3853950" y="862425"/>
            <a:ext cx="5290050" cy="37407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51" name="Shape 151"/>
        <p:cNvGrpSpPr/>
        <p:nvPr/>
      </p:nvGrpSpPr>
      <p:grpSpPr>
        <a:xfrm>
          <a:off x="0" y="0"/>
          <a:ext cx="0" cy="0"/>
          <a:chOff x="0" y="0"/>
          <a:chExt cx="0" cy="0"/>
        </a:xfrm>
      </p:grpSpPr>
      <p:sp>
        <p:nvSpPr>
          <p:cNvPr id="152" name="Shape 152"/>
          <p:cNvSpPr txBox="1"/>
          <p:nvPr>
            <p:ph type="title"/>
          </p:nvPr>
        </p:nvSpPr>
        <p:spPr>
          <a:xfrm>
            <a:off x="259775" y="51175"/>
            <a:ext cx="8572500" cy="707400"/>
          </a:xfrm>
          <a:prstGeom prst="rect">
            <a:avLst/>
          </a:prstGeom>
        </p:spPr>
        <p:txBody>
          <a:bodyPr anchorCtr="0" anchor="t" bIns="91425" lIns="91425" rIns="91425" wrap="square" tIns="91425">
            <a:noAutofit/>
          </a:bodyPr>
          <a:lstStyle/>
          <a:p>
            <a:pPr lvl="0" rtl="0" algn="ctr">
              <a:spcBef>
                <a:spcPts val="0"/>
              </a:spcBef>
              <a:buNone/>
            </a:pPr>
            <a:r>
              <a:rPr b="1" lang="en-GB"/>
              <a:t>Your Task</a:t>
            </a:r>
          </a:p>
        </p:txBody>
      </p:sp>
      <p:sp>
        <p:nvSpPr>
          <p:cNvPr id="153" name="Shape 153"/>
          <p:cNvSpPr txBox="1"/>
          <p:nvPr>
            <p:ph idx="1" type="body"/>
          </p:nvPr>
        </p:nvSpPr>
        <p:spPr>
          <a:xfrm>
            <a:off x="259775" y="758575"/>
            <a:ext cx="5445600" cy="4230000"/>
          </a:xfrm>
          <a:prstGeom prst="rect">
            <a:avLst/>
          </a:prstGeom>
        </p:spPr>
        <p:txBody>
          <a:bodyPr anchorCtr="0" anchor="t" bIns="91425" lIns="91425" rIns="91425" wrap="square" tIns="91425">
            <a:noAutofit/>
          </a:bodyPr>
          <a:lstStyle/>
          <a:p>
            <a:pPr lvl="0" rtl="0">
              <a:spcBef>
                <a:spcPts val="0"/>
              </a:spcBef>
              <a:buNone/>
            </a:pPr>
            <a:r>
              <a:rPr lang="en-GB" sz="2200">
                <a:solidFill>
                  <a:srgbClr val="000000"/>
                </a:solidFill>
              </a:rPr>
              <a:t>You are to write a leaflet about CARE International, a charity that has worked with Syrian Refugees. </a:t>
            </a:r>
          </a:p>
          <a:p>
            <a:pPr lvl="0" rtl="0">
              <a:spcBef>
                <a:spcPts val="0"/>
              </a:spcBef>
              <a:buNone/>
            </a:pPr>
            <a:r>
              <a:rPr b="1" lang="en-GB" sz="2200">
                <a:solidFill>
                  <a:srgbClr val="000000"/>
                </a:solidFill>
              </a:rPr>
              <a:t>Genre</a:t>
            </a:r>
            <a:r>
              <a:rPr lang="en-GB" sz="2200">
                <a:solidFill>
                  <a:srgbClr val="000000"/>
                </a:solidFill>
              </a:rPr>
              <a:t>: Leaflet</a:t>
            </a:r>
          </a:p>
          <a:p>
            <a:pPr lvl="0">
              <a:spcBef>
                <a:spcPts val="0"/>
              </a:spcBef>
              <a:buNone/>
            </a:pPr>
            <a:r>
              <a:rPr b="1" lang="en-GB" sz="2200">
                <a:solidFill>
                  <a:srgbClr val="000000"/>
                </a:solidFill>
              </a:rPr>
              <a:t>Audience</a:t>
            </a:r>
            <a:r>
              <a:rPr lang="en-GB" sz="2200">
                <a:solidFill>
                  <a:srgbClr val="000000"/>
                </a:solidFill>
              </a:rPr>
              <a:t>: anyone wishing to learn more about CARE International</a:t>
            </a:r>
          </a:p>
          <a:p>
            <a:pPr lvl="0" rtl="0">
              <a:spcBef>
                <a:spcPts val="0"/>
              </a:spcBef>
              <a:buNone/>
            </a:pPr>
            <a:r>
              <a:rPr b="1" lang="en-GB" sz="2200">
                <a:solidFill>
                  <a:srgbClr val="000000"/>
                </a:solidFill>
              </a:rPr>
              <a:t>Purpose</a:t>
            </a:r>
            <a:r>
              <a:rPr lang="en-GB" sz="2200">
                <a:solidFill>
                  <a:srgbClr val="000000"/>
                </a:solidFill>
              </a:rPr>
              <a:t>: To provide them with information about the charity CARE International.</a:t>
            </a:r>
          </a:p>
        </p:txBody>
      </p:sp>
      <p:pic>
        <p:nvPicPr>
          <p:cNvPr id="154" name="Shape 154"/>
          <p:cNvPicPr preferRelativeResize="0"/>
          <p:nvPr/>
        </p:nvPicPr>
        <p:blipFill>
          <a:blip r:embed="rId3">
            <a:alphaModFix/>
          </a:blip>
          <a:stretch>
            <a:fillRect/>
          </a:stretch>
        </p:blipFill>
        <p:spPr>
          <a:xfrm>
            <a:off x="5749700" y="1289175"/>
            <a:ext cx="2905125" cy="30765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58" name="Shape 158"/>
        <p:cNvGrpSpPr/>
        <p:nvPr/>
      </p:nvGrpSpPr>
      <p:grpSpPr>
        <a:xfrm>
          <a:off x="0" y="0"/>
          <a:ext cx="0" cy="0"/>
          <a:chOff x="0" y="0"/>
          <a:chExt cx="0" cy="0"/>
        </a:xfrm>
      </p:grpSpPr>
      <p:sp>
        <p:nvSpPr>
          <p:cNvPr id="159" name="Shape 159"/>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a:latin typeface="Calibri"/>
                <a:ea typeface="Calibri"/>
                <a:cs typeface="Calibri"/>
                <a:sym typeface="Calibri"/>
              </a:rPr>
              <a:t>Learning Question: How could we create a leaflet to educate people about the work of CARE International?</a:t>
            </a:r>
          </a:p>
          <a:p>
            <a:pPr lvl="0" rtl="0">
              <a:spcBef>
                <a:spcPts val="0"/>
              </a:spcBef>
              <a:buNone/>
            </a:pPr>
            <a:r>
              <a:t/>
            </a:r>
            <a:endParaRPr b="1">
              <a:solidFill>
                <a:srgbClr val="000000"/>
              </a:solidFill>
            </a:endParaRPr>
          </a:p>
          <a:p>
            <a:pPr lvl="0" rtl="0">
              <a:spcBef>
                <a:spcPts val="0"/>
              </a:spcBef>
              <a:buNone/>
            </a:pPr>
            <a:r>
              <a:t/>
            </a:r>
            <a:endParaRPr/>
          </a:p>
        </p:txBody>
      </p:sp>
      <p:sp>
        <p:nvSpPr>
          <p:cNvPr id="160" name="Shape 160"/>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In need of help. </a:t>
            </a:r>
          </a:p>
        </p:txBody>
      </p:sp>
      <p:sp>
        <p:nvSpPr>
          <p:cNvPr id="161" name="Shape 161"/>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What is a leaflet?</a:t>
            </a:r>
          </a:p>
        </p:txBody>
      </p:sp>
      <p:sp>
        <p:nvSpPr>
          <p:cNvPr id="162" name="Shape 162"/>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a:t>
            </a:r>
            <a:r>
              <a:rPr lang="en-GB" sz="2200">
                <a:solidFill>
                  <a:schemeClr val="dk1"/>
                </a:solidFill>
              </a:rPr>
              <a:t>Learning about the work of CARE International.</a:t>
            </a:r>
          </a:p>
        </p:txBody>
      </p:sp>
      <p:sp>
        <p:nvSpPr>
          <p:cNvPr id="163" name="Shape 163"/>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rtl="0">
              <a:spcBef>
                <a:spcPts val="0"/>
              </a:spcBef>
              <a:buNone/>
            </a:pPr>
            <a:r>
              <a:rPr lang="en-GB" sz="2200"/>
              <a:t>4. </a:t>
            </a:r>
            <a:r>
              <a:rPr lang="en-GB" sz="2200">
                <a:solidFill>
                  <a:schemeClr val="dk1"/>
                </a:solidFill>
              </a:rPr>
              <a:t>Constructing a leaflet.</a:t>
            </a:r>
          </a:p>
        </p:txBody>
      </p:sp>
      <p:sp>
        <p:nvSpPr>
          <p:cNvPr id="164" name="Shape 164"/>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a:t>
            </a:r>
            <a:r>
              <a:rPr lang="en-GB" sz="2200">
                <a:solidFill>
                  <a:schemeClr val="dk1"/>
                </a:solidFill>
              </a:rPr>
              <a:t>Self Assessment.</a:t>
            </a:r>
            <a:r>
              <a:rPr lang="en-GB" sz="2200"/>
              <a:t> </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68" name="Shape 168"/>
        <p:cNvGrpSpPr/>
        <p:nvPr/>
      </p:nvGrpSpPr>
      <p:grpSpPr>
        <a:xfrm>
          <a:off x="0" y="0"/>
          <a:ext cx="0" cy="0"/>
          <a:chOff x="0" y="0"/>
          <a:chExt cx="0" cy="0"/>
        </a:xfrm>
      </p:grpSpPr>
      <p:sp>
        <p:nvSpPr>
          <p:cNvPr id="169" name="Shape 169"/>
          <p:cNvSpPr txBox="1"/>
          <p:nvPr>
            <p:ph type="title"/>
          </p:nvPr>
        </p:nvSpPr>
        <p:spPr>
          <a:xfrm>
            <a:off x="311700" y="0"/>
            <a:ext cx="8520600" cy="1163400"/>
          </a:xfrm>
          <a:prstGeom prst="rect">
            <a:avLst/>
          </a:prstGeom>
        </p:spPr>
        <p:txBody>
          <a:bodyPr anchorCtr="0" anchor="t" bIns="91425" lIns="91425" rIns="91425" wrap="square" tIns="91425">
            <a:noAutofit/>
          </a:bodyPr>
          <a:lstStyle/>
          <a:p>
            <a:pPr lvl="0">
              <a:spcBef>
                <a:spcPts val="0"/>
              </a:spcBef>
              <a:buNone/>
            </a:pPr>
            <a:r>
              <a:rPr b="1" lang="en-GB" sz="2200"/>
              <a:t>CARE International in an international charity that works across the globe. Here is a brief introduction to their work and history. Take notes as you view the video.</a:t>
            </a:r>
          </a:p>
        </p:txBody>
      </p:sp>
      <p:sp>
        <p:nvSpPr>
          <p:cNvPr descr="Founded in 1945, CARE is a leading humanitarian organization fighting global poverty. CARE has more than six decades of experience helping people prepare for disasters, providing lifesaving assistance when a crisis hits, and helping communities recover after the emergency has passed. CARE places special focus on women and children, who are often disproportionately affected by disasters.Last year CARE worked in 84 countries to support more than 122 million poor people." id="170" name="Shape 170" title="Emergencies: How CARE assists people affected by disasters and conflict">
            <a:hlinkClick r:id="rId3"/>
          </p:cNvPr>
          <p:cNvSpPr/>
          <p:nvPr/>
        </p:nvSpPr>
        <p:spPr>
          <a:xfrm>
            <a:off x="1918592" y="1163400"/>
            <a:ext cx="5306808" cy="3980100"/>
          </a:xfrm>
          <a:prstGeom prst="rect">
            <a:avLst/>
          </a:prstGeom>
          <a:blipFill>
            <a:blip r:embed="rId4">
              <a:alphaModFix/>
            </a:blip>
            <a:stretch>
              <a:fillRect/>
            </a:stretch>
          </a:blipFill>
          <a:ln>
            <a:noFill/>
          </a:ln>
        </p:spPr>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74" name="Shape 174"/>
        <p:cNvGrpSpPr/>
        <p:nvPr/>
      </p:nvGrpSpPr>
      <p:grpSpPr>
        <a:xfrm>
          <a:off x="0" y="0"/>
          <a:ext cx="0" cy="0"/>
          <a:chOff x="0" y="0"/>
          <a:chExt cx="0" cy="0"/>
        </a:xfrm>
      </p:grpSpPr>
      <p:sp>
        <p:nvSpPr>
          <p:cNvPr id="175" name="Shape 175"/>
          <p:cNvSpPr txBox="1"/>
          <p:nvPr>
            <p:ph type="title"/>
          </p:nvPr>
        </p:nvSpPr>
        <p:spPr>
          <a:xfrm>
            <a:off x="311700" y="102125"/>
            <a:ext cx="8520600" cy="1369200"/>
          </a:xfrm>
          <a:prstGeom prst="rect">
            <a:avLst/>
          </a:prstGeom>
        </p:spPr>
        <p:txBody>
          <a:bodyPr anchorCtr="0" anchor="t" bIns="91425" lIns="91425" rIns="91425" wrap="square" tIns="91425">
            <a:noAutofit/>
          </a:bodyPr>
          <a:lstStyle/>
          <a:p>
            <a:pPr lvl="0" rtl="0" algn="ctr">
              <a:spcBef>
                <a:spcPts val="0"/>
              </a:spcBef>
              <a:buNone/>
            </a:pPr>
            <a:r>
              <a:rPr b="1" lang="en-GB" sz="2000"/>
              <a:t>CARE International - Current Campaigns</a:t>
            </a:r>
          </a:p>
          <a:p>
            <a:pPr lvl="0" rtl="0" algn="ctr">
              <a:spcBef>
                <a:spcPts val="0"/>
              </a:spcBef>
              <a:buNone/>
            </a:pPr>
            <a:r>
              <a:rPr lang="en-GB" sz="2000"/>
              <a:t>You will now be given some information about CARE International. You need to make notes under the following headings based on the information in the text. </a:t>
            </a:r>
          </a:p>
        </p:txBody>
      </p:sp>
      <p:graphicFrame>
        <p:nvGraphicFramePr>
          <p:cNvPr id="176" name="Shape 176"/>
          <p:cNvGraphicFramePr/>
          <p:nvPr/>
        </p:nvGraphicFramePr>
        <p:xfrm>
          <a:off x="154175" y="1536050"/>
          <a:ext cx="3000000" cy="3000000"/>
        </p:xfrm>
        <a:graphic>
          <a:graphicData uri="http://schemas.openxmlformats.org/drawingml/2006/table">
            <a:tbl>
              <a:tblPr>
                <a:noFill/>
                <a:tableStyleId>{0DEC5177-247F-4DC3-BBFD-6650A66D2B44}</a:tableStyleId>
              </a:tblPr>
              <a:tblGrid>
                <a:gridCol w="4420675"/>
                <a:gridCol w="4420675"/>
              </a:tblGrid>
              <a:tr h="861425">
                <a:tc>
                  <a:txBody>
                    <a:bodyPr>
                      <a:noAutofit/>
                    </a:bodyPr>
                    <a:lstStyle/>
                    <a:p>
                      <a:pPr lvl="0">
                        <a:spcBef>
                          <a:spcPts val="0"/>
                        </a:spcBef>
                        <a:buNone/>
                      </a:pPr>
                      <a:r>
                        <a:rPr lang="en-GB" sz="1800"/>
                        <a:t>History of CARE international - the major facts</a:t>
                      </a:r>
                    </a:p>
                  </a:txBody>
                  <a:tcPr marT="91425" marB="91425" marR="91425" marL="91425">
                    <a:solidFill>
                      <a:srgbClr val="B6D7A8"/>
                    </a:solidFill>
                  </a:tcPr>
                </a:tc>
                <a:tc>
                  <a:txBody>
                    <a:bodyPr>
                      <a:noAutofit/>
                    </a:bodyPr>
                    <a:lstStyle/>
                    <a:p>
                      <a:pPr lvl="0">
                        <a:spcBef>
                          <a:spcPts val="0"/>
                        </a:spcBef>
                        <a:buNone/>
                      </a:pPr>
                      <a:r>
                        <a:t/>
                      </a:r>
                      <a:endParaRPr/>
                    </a:p>
                  </a:txBody>
                  <a:tcPr marT="91425" marB="91425" marR="91425" marL="91425">
                    <a:solidFill>
                      <a:srgbClr val="FFE599"/>
                    </a:solidFill>
                  </a:tcPr>
                </a:tc>
              </a:tr>
              <a:tr h="861425">
                <a:tc>
                  <a:txBody>
                    <a:bodyPr>
                      <a:noAutofit/>
                    </a:bodyPr>
                    <a:lstStyle/>
                    <a:p>
                      <a:pPr lvl="0">
                        <a:spcBef>
                          <a:spcPts val="0"/>
                        </a:spcBef>
                        <a:buNone/>
                      </a:pPr>
                      <a:r>
                        <a:rPr lang="en-GB" sz="1800"/>
                        <a:t>What is CARE International trying to achieve?</a:t>
                      </a:r>
                    </a:p>
                  </a:txBody>
                  <a:tcPr marT="91425" marB="91425" marR="91425" marL="91425">
                    <a:solidFill>
                      <a:srgbClr val="B6D7A8"/>
                    </a:solidFill>
                  </a:tcPr>
                </a:tc>
                <a:tc>
                  <a:txBody>
                    <a:bodyPr>
                      <a:noAutofit/>
                    </a:bodyPr>
                    <a:lstStyle/>
                    <a:p>
                      <a:pPr lvl="0">
                        <a:spcBef>
                          <a:spcPts val="0"/>
                        </a:spcBef>
                        <a:buNone/>
                      </a:pPr>
                      <a:r>
                        <a:t/>
                      </a:r>
                      <a:endParaRPr/>
                    </a:p>
                  </a:txBody>
                  <a:tcPr marT="91425" marB="91425" marR="91425" marL="91425">
                    <a:solidFill>
                      <a:srgbClr val="FFE599"/>
                    </a:solidFill>
                  </a:tcPr>
                </a:tc>
              </a:tr>
              <a:tr h="861425">
                <a:tc>
                  <a:txBody>
                    <a:bodyPr>
                      <a:noAutofit/>
                    </a:bodyPr>
                    <a:lstStyle/>
                    <a:p>
                      <a:pPr lvl="0">
                        <a:spcBef>
                          <a:spcPts val="0"/>
                        </a:spcBef>
                        <a:buNone/>
                      </a:pPr>
                      <a:r>
                        <a:rPr lang="en-GB" sz="1800"/>
                        <a:t>What are their goals to accomplish before 2020?</a:t>
                      </a:r>
                    </a:p>
                  </a:txBody>
                  <a:tcPr marT="91425" marB="91425" marR="91425" marL="91425">
                    <a:solidFill>
                      <a:srgbClr val="B6D7A8"/>
                    </a:solidFill>
                  </a:tcPr>
                </a:tc>
                <a:tc>
                  <a:txBody>
                    <a:bodyPr>
                      <a:noAutofit/>
                    </a:bodyPr>
                    <a:lstStyle/>
                    <a:p>
                      <a:pPr lvl="0">
                        <a:spcBef>
                          <a:spcPts val="0"/>
                        </a:spcBef>
                        <a:buNone/>
                      </a:pPr>
                      <a:r>
                        <a:t/>
                      </a:r>
                      <a:endParaRPr/>
                    </a:p>
                  </a:txBody>
                  <a:tcPr marT="91425" marB="91425" marR="91425" marL="91425">
                    <a:solidFill>
                      <a:srgbClr val="FFE599"/>
                    </a:solidFill>
                  </a:tcPr>
                </a:tc>
              </a:tr>
              <a:tr h="861425">
                <a:tc>
                  <a:txBody>
                    <a:bodyPr>
                      <a:noAutofit/>
                    </a:bodyPr>
                    <a:lstStyle/>
                    <a:p>
                      <a:pPr lvl="0">
                        <a:spcBef>
                          <a:spcPts val="0"/>
                        </a:spcBef>
                        <a:buNone/>
                      </a:pPr>
                      <a:r>
                        <a:rPr lang="en-GB" sz="1800"/>
                        <a:t>How are they going to achieve these goals?</a:t>
                      </a:r>
                    </a:p>
                  </a:txBody>
                  <a:tcPr marT="91425" marB="91425" marR="91425" marL="91425">
                    <a:solidFill>
                      <a:srgbClr val="B6D7A8"/>
                    </a:solidFill>
                  </a:tcPr>
                </a:tc>
                <a:tc>
                  <a:txBody>
                    <a:bodyPr>
                      <a:noAutofit/>
                    </a:bodyPr>
                    <a:lstStyle/>
                    <a:p>
                      <a:pPr lvl="0">
                        <a:spcBef>
                          <a:spcPts val="0"/>
                        </a:spcBef>
                        <a:buNone/>
                      </a:pPr>
                      <a:r>
                        <a:t/>
                      </a:r>
                      <a:endParaRPr/>
                    </a:p>
                  </a:txBody>
                  <a:tcPr marT="91425" marB="91425" marR="91425" marL="91425">
                    <a:solidFill>
                      <a:srgbClr val="FFE599"/>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80" name="Shape 180"/>
        <p:cNvGrpSpPr/>
        <p:nvPr/>
      </p:nvGrpSpPr>
      <p:grpSpPr>
        <a:xfrm>
          <a:off x="0" y="0"/>
          <a:ext cx="0" cy="0"/>
          <a:chOff x="0" y="0"/>
          <a:chExt cx="0" cy="0"/>
        </a:xfrm>
      </p:grpSpPr>
      <p:sp>
        <p:nvSpPr>
          <p:cNvPr id="181" name="Shape 181"/>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a:latin typeface="Calibri"/>
                <a:ea typeface="Calibri"/>
                <a:cs typeface="Calibri"/>
                <a:sym typeface="Calibri"/>
              </a:rPr>
              <a:t>Learning Question: How could we create a leaflet to educate people about the work of CARE International?</a:t>
            </a:r>
          </a:p>
          <a:p>
            <a:pPr lvl="0" rtl="0">
              <a:spcBef>
                <a:spcPts val="0"/>
              </a:spcBef>
              <a:buNone/>
            </a:pPr>
            <a:r>
              <a:t/>
            </a:r>
            <a:endParaRPr b="1">
              <a:solidFill>
                <a:srgbClr val="000000"/>
              </a:solidFill>
            </a:endParaRPr>
          </a:p>
          <a:p>
            <a:pPr lvl="0" rtl="0">
              <a:spcBef>
                <a:spcPts val="0"/>
              </a:spcBef>
              <a:buNone/>
            </a:pPr>
            <a:r>
              <a:t/>
            </a:r>
            <a:endParaRPr/>
          </a:p>
        </p:txBody>
      </p:sp>
      <p:sp>
        <p:nvSpPr>
          <p:cNvPr id="182" name="Shape 182"/>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In need of help. </a:t>
            </a:r>
          </a:p>
        </p:txBody>
      </p:sp>
      <p:sp>
        <p:nvSpPr>
          <p:cNvPr id="183" name="Shape 183"/>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What is a leaflet?</a:t>
            </a:r>
          </a:p>
        </p:txBody>
      </p:sp>
      <p:sp>
        <p:nvSpPr>
          <p:cNvPr id="184" name="Shape 184"/>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a:t>
            </a:r>
            <a:r>
              <a:rPr lang="en-GB" sz="2200">
                <a:solidFill>
                  <a:schemeClr val="dk1"/>
                </a:solidFill>
              </a:rPr>
              <a:t>Learning about the work of CARE International.</a:t>
            </a:r>
          </a:p>
        </p:txBody>
      </p:sp>
      <p:sp>
        <p:nvSpPr>
          <p:cNvPr id="185" name="Shape 185"/>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rtl="0">
              <a:spcBef>
                <a:spcPts val="0"/>
              </a:spcBef>
              <a:buNone/>
            </a:pPr>
            <a:r>
              <a:rPr lang="en-GB" sz="2200"/>
              <a:t>4. </a:t>
            </a:r>
            <a:r>
              <a:rPr lang="en-GB" sz="2200">
                <a:solidFill>
                  <a:schemeClr val="dk1"/>
                </a:solidFill>
              </a:rPr>
              <a:t>Constructing a leaflet.</a:t>
            </a:r>
          </a:p>
        </p:txBody>
      </p:sp>
      <p:sp>
        <p:nvSpPr>
          <p:cNvPr id="186" name="Shape 186"/>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a:t>
            </a:r>
            <a:r>
              <a:rPr lang="en-GB" sz="2200">
                <a:solidFill>
                  <a:schemeClr val="dk1"/>
                </a:solidFill>
              </a:rPr>
              <a:t>Self Assessment.</a:t>
            </a:r>
            <a:r>
              <a:rPr lang="en-GB" sz="2200"/>
              <a:t> </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90" name="Shape 190"/>
        <p:cNvGrpSpPr/>
        <p:nvPr/>
      </p:nvGrpSpPr>
      <p:grpSpPr>
        <a:xfrm>
          <a:off x="0" y="0"/>
          <a:ext cx="0" cy="0"/>
          <a:chOff x="0" y="0"/>
          <a:chExt cx="0" cy="0"/>
        </a:xfrm>
      </p:grpSpPr>
      <p:sp>
        <p:nvSpPr>
          <p:cNvPr id="191" name="Shape 191"/>
          <p:cNvSpPr txBox="1"/>
          <p:nvPr>
            <p:ph type="title"/>
          </p:nvPr>
        </p:nvSpPr>
        <p:spPr>
          <a:xfrm>
            <a:off x="311700" y="51175"/>
            <a:ext cx="8520600" cy="572700"/>
          </a:xfrm>
          <a:prstGeom prst="rect">
            <a:avLst/>
          </a:prstGeom>
        </p:spPr>
        <p:txBody>
          <a:bodyPr anchorCtr="0" anchor="t" bIns="91425" lIns="91425" rIns="91425" wrap="square" tIns="91425">
            <a:noAutofit/>
          </a:bodyPr>
          <a:lstStyle/>
          <a:p>
            <a:pPr lvl="0" rtl="0" algn="ctr">
              <a:spcBef>
                <a:spcPts val="0"/>
              </a:spcBef>
              <a:buNone/>
            </a:pPr>
            <a:r>
              <a:rPr b="1" lang="en-GB"/>
              <a:t>Leaflet: Don’t forget to use sub-headings</a:t>
            </a:r>
          </a:p>
        </p:txBody>
      </p:sp>
      <p:sp>
        <p:nvSpPr>
          <p:cNvPr id="192" name="Shape 192"/>
          <p:cNvSpPr txBox="1"/>
          <p:nvPr>
            <p:ph idx="1" type="body"/>
          </p:nvPr>
        </p:nvSpPr>
        <p:spPr>
          <a:xfrm>
            <a:off x="311700" y="805350"/>
            <a:ext cx="8520600" cy="4230900"/>
          </a:xfrm>
          <a:prstGeom prst="rect">
            <a:avLst/>
          </a:prstGeom>
        </p:spPr>
        <p:txBody>
          <a:bodyPr anchorCtr="0" anchor="t" bIns="91425" lIns="91425" rIns="91425" wrap="square" tIns="91425">
            <a:noAutofit/>
          </a:bodyPr>
          <a:lstStyle/>
          <a:p>
            <a:pPr lvl="0" rtl="0">
              <a:spcBef>
                <a:spcPts val="0"/>
              </a:spcBef>
              <a:buNone/>
            </a:pPr>
            <a:r>
              <a:rPr b="1" lang="en-GB" sz="2000">
                <a:solidFill>
                  <a:srgbClr val="000000"/>
                </a:solidFill>
              </a:rPr>
              <a:t>Introduction</a:t>
            </a:r>
            <a:r>
              <a:rPr lang="en-GB" sz="2000">
                <a:solidFill>
                  <a:srgbClr val="000000"/>
                </a:solidFill>
              </a:rPr>
              <a:t>: a brief introduction to what CARE International is</a:t>
            </a:r>
          </a:p>
          <a:p>
            <a:pPr lvl="0" rtl="0">
              <a:spcBef>
                <a:spcPts val="0"/>
              </a:spcBef>
              <a:buNone/>
            </a:pPr>
            <a:r>
              <a:rPr b="1" lang="en-GB" sz="2000">
                <a:solidFill>
                  <a:srgbClr val="000000"/>
                </a:solidFill>
              </a:rPr>
              <a:t>History of CARE International:</a:t>
            </a:r>
            <a:r>
              <a:rPr lang="en-GB" sz="2000">
                <a:solidFill>
                  <a:srgbClr val="000000"/>
                </a:solidFill>
              </a:rPr>
              <a:t> explanation of how CARE started and became the international charity it is today</a:t>
            </a:r>
          </a:p>
          <a:p>
            <a:pPr lvl="0" rtl="0">
              <a:spcBef>
                <a:spcPts val="0"/>
              </a:spcBef>
              <a:buNone/>
            </a:pPr>
            <a:r>
              <a:rPr b="1" lang="en-GB" sz="2000">
                <a:solidFill>
                  <a:srgbClr val="000000"/>
                </a:solidFill>
              </a:rPr>
              <a:t>What is CARE trying to achieve? </a:t>
            </a:r>
            <a:r>
              <a:rPr lang="en-GB" sz="2000">
                <a:solidFill>
                  <a:srgbClr val="000000"/>
                </a:solidFill>
              </a:rPr>
              <a:t>Explain the future that CARE is trying to work towards </a:t>
            </a:r>
          </a:p>
          <a:p>
            <a:pPr lvl="0" rtl="0">
              <a:spcBef>
                <a:spcPts val="0"/>
              </a:spcBef>
              <a:buNone/>
            </a:pPr>
            <a:r>
              <a:rPr b="1" lang="en-GB" sz="2000">
                <a:solidFill>
                  <a:srgbClr val="000000"/>
                </a:solidFill>
              </a:rPr>
              <a:t>2020 Goals:</a:t>
            </a:r>
            <a:r>
              <a:rPr lang="en-GB" sz="2000">
                <a:solidFill>
                  <a:srgbClr val="000000"/>
                </a:solidFill>
              </a:rPr>
              <a:t> what is this project and what are the goals (bullet points may be used with full sentences), as well as how these goals will be achieved</a:t>
            </a:r>
          </a:p>
          <a:p>
            <a:pPr lvl="0" rtl="0">
              <a:spcBef>
                <a:spcPts val="0"/>
              </a:spcBef>
              <a:buNone/>
            </a:pPr>
            <a:r>
              <a:rPr b="1" lang="en-GB" sz="2000">
                <a:solidFill>
                  <a:srgbClr val="000000"/>
                </a:solidFill>
              </a:rPr>
              <a:t>How to get involved:</a:t>
            </a:r>
            <a:r>
              <a:rPr lang="en-GB" sz="2000">
                <a:solidFill>
                  <a:srgbClr val="000000"/>
                </a:solidFill>
              </a:rPr>
              <a:t> </a:t>
            </a:r>
            <a:r>
              <a:rPr lang="en-GB" sz="2000" u="sng">
                <a:solidFill>
                  <a:schemeClr val="hlink"/>
                </a:solidFill>
                <a:hlinkClick r:id="rId3"/>
              </a:rPr>
              <a:t>www.careinternational.org.uk</a:t>
            </a:r>
            <a:r>
              <a:rPr lang="en-GB" sz="2000">
                <a:solidFill>
                  <a:srgbClr val="000000"/>
                </a:solidFill>
              </a:rPr>
              <a:t>, Ways to donate, volunteering opportunities</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96" name="Shape 196"/>
        <p:cNvGrpSpPr/>
        <p:nvPr/>
      </p:nvGrpSpPr>
      <p:grpSpPr>
        <a:xfrm>
          <a:off x="0" y="0"/>
          <a:ext cx="0" cy="0"/>
          <a:chOff x="0" y="0"/>
          <a:chExt cx="0" cy="0"/>
        </a:xfrm>
      </p:grpSpPr>
      <p:sp>
        <p:nvSpPr>
          <p:cNvPr id="197" name="Shape 197"/>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a:latin typeface="Calibri"/>
                <a:ea typeface="Calibri"/>
                <a:cs typeface="Calibri"/>
                <a:sym typeface="Calibri"/>
              </a:rPr>
              <a:t>Learning Question: How could we create a leaflet to educate people about the work of CARE International?</a:t>
            </a:r>
          </a:p>
          <a:p>
            <a:pPr lvl="0" rtl="0">
              <a:spcBef>
                <a:spcPts val="0"/>
              </a:spcBef>
              <a:buNone/>
            </a:pPr>
            <a:r>
              <a:t/>
            </a:r>
            <a:endParaRPr b="1">
              <a:solidFill>
                <a:srgbClr val="000000"/>
              </a:solidFill>
            </a:endParaRPr>
          </a:p>
          <a:p>
            <a:pPr lvl="0" rtl="0">
              <a:spcBef>
                <a:spcPts val="0"/>
              </a:spcBef>
              <a:buNone/>
            </a:pPr>
            <a:r>
              <a:t/>
            </a:r>
            <a:endParaRPr/>
          </a:p>
        </p:txBody>
      </p:sp>
      <p:sp>
        <p:nvSpPr>
          <p:cNvPr id="198" name="Shape 198"/>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In need of help. </a:t>
            </a:r>
          </a:p>
        </p:txBody>
      </p:sp>
      <p:sp>
        <p:nvSpPr>
          <p:cNvPr id="199" name="Shape 199"/>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What is a leaflet?</a:t>
            </a:r>
          </a:p>
        </p:txBody>
      </p:sp>
      <p:sp>
        <p:nvSpPr>
          <p:cNvPr id="200" name="Shape 200"/>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a:t>
            </a:r>
            <a:r>
              <a:rPr lang="en-GB" sz="2200">
                <a:solidFill>
                  <a:schemeClr val="dk1"/>
                </a:solidFill>
              </a:rPr>
              <a:t>Learning about the work of CARE International.</a:t>
            </a:r>
          </a:p>
        </p:txBody>
      </p:sp>
      <p:sp>
        <p:nvSpPr>
          <p:cNvPr id="201" name="Shape 201"/>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rtl="0">
              <a:spcBef>
                <a:spcPts val="0"/>
              </a:spcBef>
              <a:buNone/>
            </a:pPr>
            <a:r>
              <a:rPr lang="en-GB" sz="2200"/>
              <a:t>4. </a:t>
            </a:r>
            <a:r>
              <a:rPr lang="en-GB" sz="2200">
                <a:solidFill>
                  <a:schemeClr val="dk1"/>
                </a:solidFill>
              </a:rPr>
              <a:t>Constructing a leaflet.</a:t>
            </a:r>
          </a:p>
        </p:txBody>
      </p:sp>
      <p:sp>
        <p:nvSpPr>
          <p:cNvPr id="202" name="Shape 202"/>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a:t>
            </a:r>
            <a:r>
              <a:rPr lang="en-GB" sz="2200">
                <a:solidFill>
                  <a:schemeClr val="dk1"/>
                </a:solidFill>
              </a:rPr>
              <a:t>Self Assessment.</a:t>
            </a:r>
            <a:r>
              <a:rPr lang="en-GB" sz="2200"/>
              <a:t> </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206" name="Shape 206"/>
        <p:cNvGrpSpPr/>
        <p:nvPr/>
      </p:nvGrpSpPr>
      <p:grpSpPr>
        <a:xfrm>
          <a:off x="0" y="0"/>
          <a:ext cx="0" cy="0"/>
          <a:chOff x="0" y="0"/>
          <a:chExt cx="0" cy="0"/>
        </a:xfrm>
      </p:grpSpPr>
      <p:sp>
        <p:nvSpPr>
          <p:cNvPr id="207" name="Shape 207"/>
          <p:cNvSpPr txBox="1"/>
          <p:nvPr>
            <p:ph type="title"/>
          </p:nvPr>
        </p:nvSpPr>
        <p:spPr>
          <a:xfrm>
            <a:off x="311700" y="145000"/>
            <a:ext cx="8520600" cy="572700"/>
          </a:xfrm>
          <a:prstGeom prst="rect">
            <a:avLst/>
          </a:prstGeom>
        </p:spPr>
        <p:txBody>
          <a:bodyPr anchorCtr="0" anchor="t" bIns="91425" lIns="91425" rIns="91425" wrap="square" tIns="91425">
            <a:noAutofit/>
          </a:bodyPr>
          <a:lstStyle/>
          <a:p>
            <a:pPr lvl="0" rtl="0">
              <a:spcBef>
                <a:spcPts val="0"/>
              </a:spcBef>
              <a:buNone/>
            </a:pPr>
            <a:r>
              <a:rPr lang="en-GB" u="sng"/>
              <a:t>Peer Assessment</a:t>
            </a:r>
          </a:p>
        </p:txBody>
      </p:sp>
      <p:sp>
        <p:nvSpPr>
          <p:cNvPr id="208" name="Shape 208"/>
          <p:cNvSpPr txBox="1"/>
          <p:nvPr>
            <p:ph idx="1" type="body"/>
          </p:nvPr>
        </p:nvSpPr>
        <p:spPr>
          <a:xfrm>
            <a:off x="311700" y="717700"/>
            <a:ext cx="5766900" cy="3416400"/>
          </a:xfrm>
          <a:prstGeom prst="rect">
            <a:avLst/>
          </a:prstGeom>
        </p:spPr>
        <p:txBody>
          <a:bodyPr anchorCtr="0" anchor="t" bIns="91425" lIns="91425" rIns="91425" wrap="square" tIns="91425">
            <a:noAutofit/>
          </a:bodyPr>
          <a:lstStyle/>
          <a:p>
            <a:pPr lvl="0" rtl="0">
              <a:spcBef>
                <a:spcPts val="0"/>
              </a:spcBef>
              <a:buNone/>
            </a:pPr>
            <a:r>
              <a:rPr lang="en-GB" sz="2000">
                <a:solidFill>
                  <a:srgbClr val="000000"/>
                </a:solidFill>
              </a:rPr>
              <a:t>Swap your book with a partner and peer assess their work in purple pen. You should mark for: </a:t>
            </a:r>
          </a:p>
          <a:p>
            <a:pPr indent="-355600" lvl="0" marL="457200" rtl="0">
              <a:spcBef>
                <a:spcPts val="0"/>
              </a:spcBef>
              <a:spcAft>
                <a:spcPts val="0"/>
              </a:spcAft>
              <a:buClr>
                <a:srgbClr val="000000"/>
              </a:buClr>
              <a:buSzPct val="100000"/>
            </a:pPr>
            <a:r>
              <a:rPr lang="en-GB" sz="2000">
                <a:solidFill>
                  <a:srgbClr val="000000"/>
                </a:solidFill>
              </a:rPr>
              <a:t>Correct capital letter use (C)</a:t>
            </a:r>
          </a:p>
          <a:p>
            <a:pPr indent="-355600" lvl="0" marL="457200" rtl="0">
              <a:spcBef>
                <a:spcPts val="0"/>
              </a:spcBef>
              <a:spcAft>
                <a:spcPts val="0"/>
              </a:spcAft>
              <a:buClr>
                <a:srgbClr val="000000"/>
              </a:buClr>
              <a:buSzPct val="100000"/>
            </a:pPr>
            <a:r>
              <a:rPr lang="en-GB" sz="2000">
                <a:solidFill>
                  <a:srgbClr val="000000"/>
                </a:solidFill>
              </a:rPr>
              <a:t>Use of correct sentence structure (NS)</a:t>
            </a:r>
          </a:p>
          <a:p>
            <a:pPr indent="-355600" lvl="0" marL="457200" rtl="0">
              <a:spcBef>
                <a:spcPts val="0"/>
              </a:spcBef>
              <a:spcAft>
                <a:spcPts val="0"/>
              </a:spcAft>
              <a:buClr>
                <a:srgbClr val="000000"/>
              </a:buClr>
              <a:buSzPct val="100000"/>
            </a:pPr>
            <a:r>
              <a:rPr lang="en-GB" sz="2000">
                <a:solidFill>
                  <a:srgbClr val="000000"/>
                </a:solidFill>
              </a:rPr>
              <a:t>Correct apostrophe use (p)</a:t>
            </a:r>
          </a:p>
          <a:p>
            <a:pPr indent="-355600" lvl="0" marL="457200" rtl="0">
              <a:spcBef>
                <a:spcPts val="0"/>
              </a:spcBef>
              <a:spcAft>
                <a:spcPts val="0"/>
              </a:spcAft>
              <a:buClr>
                <a:srgbClr val="000000"/>
              </a:buClr>
              <a:buSzPct val="100000"/>
            </a:pPr>
            <a:r>
              <a:rPr lang="en-GB" sz="2000">
                <a:solidFill>
                  <a:srgbClr val="000000"/>
                </a:solidFill>
              </a:rPr>
              <a:t>Written in 3rd Person </a:t>
            </a:r>
          </a:p>
          <a:p>
            <a:pPr indent="-355600" lvl="0" marL="457200" rtl="0">
              <a:spcBef>
                <a:spcPts val="0"/>
              </a:spcBef>
              <a:spcAft>
                <a:spcPts val="0"/>
              </a:spcAft>
              <a:buClr>
                <a:srgbClr val="000000"/>
              </a:buClr>
              <a:buSzPct val="100000"/>
            </a:pPr>
            <a:r>
              <a:rPr lang="en-GB" sz="2000">
                <a:solidFill>
                  <a:srgbClr val="000000"/>
                </a:solidFill>
              </a:rPr>
              <a:t>Written in a formal style</a:t>
            </a:r>
          </a:p>
          <a:p>
            <a:pPr indent="-355600" lvl="0" marL="457200" rtl="0">
              <a:spcBef>
                <a:spcPts val="0"/>
              </a:spcBef>
              <a:spcAft>
                <a:spcPts val="0"/>
              </a:spcAft>
              <a:buClr>
                <a:srgbClr val="000000"/>
              </a:buClr>
              <a:buSzPct val="100000"/>
            </a:pPr>
            <a:r>
              <a:rPr lang="en-GB" sz="2000">
                <a:solidFill>
                  <a:srgbClr val="000000"/>
                </a:solidFill>
              </a:rPr>
              <a:t>Uses bullet points with full sentences</a:t>
            </a:r>
          </a:p>
          <a:p>
            <a:pPr indent="-355600" lvl="0" marL="457200" rtl="0">
              <a:spcBef>
                <a:spcPts val="0"/>
              </a:spcBef>
              <a:spcAft>
                <a:spcPts val="0"/>
              </a:spcAft>
              <a:buClr>
                <a:srgbClr val="000000"/>
              </a:buClr>
              <a:buSzPct val="100000"/>
            </a:pPr>
            <a:r>
              <a:rPr lang="en-GB" sz="2000">
                <a:solidFill>
                  <a:srgbClr val="000000"/>
                </a:solidFill>
              </a:rPr>
              <a:t>Has contact details and next steps at the end</a:t>
            </a:r>
          </a:p>
          <a:p>
            <a:pPr indent="-355600" lvl="0" marL="457200" rtl="0">
              <a:spcBef>
                <a:spcPts val="0"/>
              </a:spcBef>
              <a:buClr>
                <a:srgbClr val="000000"/>
              </a:buClr>
              <a:buSzPct val="100000"/>
            </a:pPr>
            <a:r>
              <a:rPr lang="en-GB" sz="2000">
                <a:solidFill>
                  <a:srgbClr val="000000"/>
                </a:solidFill>
              </a:rPr>
              <a:t>Is detailed and accurate</a:t>
            </a:r>
          </a:p>
          <a:p>
            <a:pPr lvl="0" rtl="0">
              <a:spcBef>
                <a:spcPts val="0"/>
              </a:spcBef>
              <a:buNone/>
            </a:pPr>
            <a:r>
              <a:rPr b="1" lang="en-GB" sz="2000">
                <a:solidFill>
                  <a:srgbClr val="000000"/>
                </a:solidFill>
              </a:rPr>
              <a:t>Provide a WWW and EBL.</a:t>
            </a:r>
          </a:p>
        </p:txBody>
      </p:sp>
      <p:pic>
        <p:nvPicPr>
          <p:cNvPr id="209" name="Shape 209"/>
          <p:cNvPicPr preferRelativeResize="0"/>
          <p:nvPr/>
        </p:nvPicPr>
        <p:blipFill>
          <a:blip r:embed="rId3">
            <a:alphaModFix/>
          </a:blip>
          <a:stretch>
            <a:fillRect/>
          </a:stretch>
        </p:blipFill>
        <p:spPr>
          <a:xfrm>
            <a:off x="6131799" y="1350825"/>
            <a:ext cx="3012275" cy="29528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213" name="Shape 213"/>
        <p:cNvGrpSpPr/>
        <p:nvPr/>
      </p:nvGrpSpPr>
      <p:grpSpPr>
        <a:xfrm>
          <a:off x="0" y="0"/>
          <a:ext cx="0" cy="0"/>
          <a:chOff x="0" y="0"/>
          <a:chExt cx="0" cy="0"/>
        </a:xfrm>
      </p:grpSpPr>
      <p:pic>
        <p:nvPicPr>
          <p:cNvPr id="214" name="Shape 214"/>
          <p:cNvPicPr preferRelativeResize="0"/>
          <p:nvPr/>
        </p:nvPicPr>
        <p:blipFill>
          <a:blip r:embed="rId3">
            <a:alphaModFix/>
          </a:blip>
          <a:stretch>
            <a:fillRect/>
          </a:stretch>
        </p:blipFill>
        <p:spPr>
          <a:xfrm>
            <a:off x="0" y="0"/>
            <a:ext cx="4330099" cy="5143500"/>
          </a:xfrm>
          <a:prstGeom prst="rect">
            <a:avLst/>
          </a:prstGeom>
          <a:noFill/>
          <a:ln>
            <a:noFill/>
          </a:ln>
        </p:spPr>
      </p:pic>
      <p:sp>
        <p:nvSpPr>
          <p:cNvPr id="215" name="Shape 215"/>
          <p:cNvSpPr txBox="1"/>
          <p:nvPr/>
        </p:nvSpPr>
        <p:spPr>
          <a:xfrm>
            <a:off x="4964025" y="1460200"/>
            <a:ext cx="3456900" cy="1136400"/>
          </a:xfrm>
          <a:prstGeom prst="rect">
            <a:avLst/>
          </a:prstGeom>
          <a:noFill/>
          <a:ln>
            <a:noFill/>
          </a:ln>
        </p:spPr>
        <p:txBody>
          <a:bodyPr anchorCtr="0" anchor="t" bIns="91425" lIns="91425" rIns="91425" wrap="square" tIns="91425">
            <a:noAutofit/>
          </a:bodyPr>
          <a:lstStyle/>
          <a:p>
            <a:pPr lvl="0" rtl="0">
              <a:spcBef>
                <a:spcPts val="0"/>
              </a:spcBef>
              <a:buNone/>
            </a:pPr>
            <a:r>
              <a:rPr lang="en-GB" sz="3000"/>
              <a:t>What did you improve today?</a:t>
            </a:r>
            <a:r>
              <a:rPr lang="en-GB" sz="3000"/>
              <a:t> </a:t>
            </a:r>
          </a:p>
          <a:p>
            <a:pPr lvl="0" rtl="0">
              <a:spcBef>
                <a:spcPts val="0"/>
              </a:spcBef>
              <a:buNone/>
            </a:pPr>
            <a:r>
              <a:rPr lang="en-GB" sz="3000"/>
              <a:t>Knowledgeable</a:t>
            </a:r>
          </a:p>
          <a:p>
            <a:pPr lvl="0" rtl="0">
              <a:spcBef>
                <a:spcPts val="0"/>
              </a:spcBef>
              <a:buNone/>
            </a:pPr>
            <a:r>
              <a:rPr lang="en-GB" sz="3000"/>
              <a:t>Internationally Minded</a:t>
            </a:r>
          </a:p>
          <a:p>
            <a:pPr lvl="0" rtl="0">
              <a:spcBef>
                <a:spcPts val="0"/>
              </a:spcBef>
              <a:buNone/>
            </a:pPr>
            <a:r>
              <a:rPr lang="en-GB" sz="3000"/>
              <a:t>Enquiry Based Learning</a:t>
            </a:r>
          </a:p>
        </p:txBody>
      </p:sp>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